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81" r:id="rId1"/>
    <p:sldMasterId id="2147483682" r:id="rId2"/>
  </p:sldMasterIdLst>
  <p:notesMasterIdLst>
    <p:notesMasterId r:id="rId14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906000" cy="6858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9">
          <p15:clr>
            <a:srgbClr val="A4A3A4"/>
          </p15:clr>
        </p15:guide>
        <p15:guide id="2" pos="311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ACF4677E-8BD2-47ae-8A1F-98590045965D">
      <hp:hncThemeShow xmlns="" xmlns:c="http://schemas.openxmlformats.org/drawingml/2006/chart" xmlns:dgm="http://schemas.openxmlformats.org/drawingml/2006/diagram" xmlns:dsp="http://schemas.microsoft.com/office/drawing/2008/diagram" xmlns:hp="http://schemas.haansoft.com/office/presentation/8.0" themeShowType="1" themeSkinType="1" themeTransitionType="1" useThemeTransition="1" byMouseClick="1" attrType="1" dur="200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1A66EDD-3DAB-4C5B-A090-DC80EC1FD486}" styleName="Normal Style 1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lum val="9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lum val="8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lum val="8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230" y="96"/>
      </p:cViewPr>
      <p:guideLst>
        <p:guide orient="horz" pos="2159"/>
        <p:guide pos="311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49689" y="0"/>
            <a:ext cx="2946400" cy="496888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r">
              <a:defRPr sz="1200"/>
            </a:lvl1pPr>
          </a:lstStyle>
          <a:p>
            <a:pPr lvl="0">
              <a:defRPr/>
            </a:pPr>
            <a:fld id="{892B2318-C28E-41CF-8400-2242815CB424}" type="datetime1">
              <a:rPr lang="ko-KR" altLang="en-US"/>
              <a:pPr lvl="0">
                <a:defRPr/>
              </a:pPr>
              <a:t>2025-06-19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981075" y="1241425"/>
            <a:ext cx="48355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anchor="ctr"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451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/>
          <a:lstStyle/>
          <a:p>
            <a:pPr lvl="0">
              <a:defRPr/>
            </a:pPr>
            <a:r>
              <a:rPr lang="ko-KR" altLang="en-US"/>
              <a:t>마스터 텍스트 스타일을 편집하려면 클릭</a:t>
            </a:r>
          </a:p>
          <a:p>
            <a:pPr lvl="1">
              <a:defRPr/>
            </a:pPr>
            <a:r>
              <a:rPr lang="ko-KR" altLang="en-US"/>
              <a:t>두 번째 수준</a:t>
            </a:r>
          </a:p>
          <a:p>
            <a:pPr lvl="2">
              <a:defRPr/>
            </a:pPr>
            <a:r>
              <a:rPr lang="ko-KR" altLang="en-US"/>
              <a:t>세 번째 수준</a:t>
            </a:r>
          </a:p>
          <a:p>
            <a:pPr lvl="3">
              <a:defRPr/>
            </a:pPr>
            <a:r>
              <a:rPr lang="ko-KR" altLang="en-US"/>
              <a:t>네 번째 수준</a:t>
            </a:r>
          </a:p>
          <a:p>
            <a:pPr lvl="4">
              <a:defRPr/>
            </a:pPr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49689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r">
              <a:defRPr sz="1200"/>
            </a:lvl1pPr>
          </a:lstStyle>
          <a:p>
            <a:pPr lvl="0">
              <a:defRPr/>
            </a:pPr>
            <a:fld id="{4C19327B-C36A-4E5B-B395-F59AF7D99D0C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69631-1A97-4B08-B15F-E6BA7A09B781}" type="datetimeFigureOut">
              <a:rPr lang="ko-KR" altLang="en-US" smtClean="0"/>
              <a:t>2025-06-19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39FDC-5E8A-4DEF-8459-219A779233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66370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69631-1A97-4B08-B15F-E6BA7A09B781}" type="datetimeFigureOut">
              <a:rPr lang="ko-KR" altLang="en-US" smtClean="0"/>
              <a:t>2025-06-19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39FDC-5E8A-4DEF-8459-219A779233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65576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69631-1A97-4B08-B15F-E6BA7A09B781}" type="datetimeFigureOut">
              <a:rPr lang="ko-KR" altLang="en-US" smtClean="0"/>
              <a:t>2025-06-19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39FDC-5E8A-4DEF-8459-219A779233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668862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C2A0C-FB0C-4AA1-8EBD-598CAAD49BF0}" type="datetimeFigureOut">
              <a:rPr lang="ko-KR" altLang="en-US" smtClean="0"/>
              <a:t>2025-06-19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EC9D0-BDCE-4F65-82DC-379AED14712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875201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C2A0C-FB0C-4AA1-8EBD-598CAAD49BF0}" type="datetimeFigureOut">
              <a:rPr lang="ko-KR" altLang="en-US" smtClean="0"/>
              <a:t>2025-06-19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EC9D0-BDCE-4F65-82DC-379AED14712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916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69631-1A97-4B08-B15F-E6BA7A09B781}" type="datetimeFigureOut">
              <a:rPr lang="ko-KR" altLang="en-US" smtClean="0"/>
              <a:t>2025-06-19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39FDC-5E8A-4DEF-8459-219A779233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84131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69631-1A97-4B08-B15F-E6BA7A09B781}" type="datetimeFigureOut">
              <a:rPr lang="ko-KR" altLang="en-US" smtClean="0"/>
              <a:t>2025-06-19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39FDC-5E8A-4DEF-8459-219A779233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68367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69631-1A97-4B08-B15F-E6BA7A09B781}" type="datetimeFigureOut">
              <a:rPr lang="ko-KR" altLang="en-US" smtClean="0"/>
              <a:t>2025-06-19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39FDC-5E8A-4DEF-8459-219A779233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4305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69631-1A97-4B08-B15F-E6BA7A09B781}" type="datetimeFigureOut">
              <a:rPr lang="ko-KR" altLang="en-US" smtClean="0"/>
              <a:t>2025-06-19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39FDC-5E8A-4DEF-8459-219A779233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158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69631-1A97-4B08-B15F-E6BA7A09B781}" type="datetimeFigureOut">
              <a:rPr lang="ko-KR" altLang="en-US" smtClean="0"/>
              <a:t>2025-06-19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39FDC-5E8A-4DEF-8459-219A779233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94660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69631-1A97-4B08-B15F-E6BA7A09B781}" type="datetimeFigureOut">
              <a:rPr lang="ko-KR" altLang="en-US" smtClean="0"/>
              <a:t>2025-06-19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39FDC-5E8A-4DEF-8459-219A779233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78806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69631-1A97-4B08-B15F-E6BA7A09B781}" type="datetimeFigureOut">
              <a:rPr lang="ko-KR" altLang="en-US" smtClean="0"/>
              <a:t>2025-06-19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39FDC-5E8A-4DEF-8459-219A779233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69683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69631-1A97-4B08-B15F-E6BA7A09B781}" type="datetimeFigureOut">
              <a:rPr lang="ko-KR" altLang="en-US" smtClean="0"/>
              <a:t>2025-06-19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39FDC-5E8A-4DEF-8459-219A779233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89334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769631-1A97-4B08-B15F-E6BA7A09B781}" type="datetimeFigureOut">
              <a:rPr lang="ko-KR" altLang="en-US" smtClean="0"/>
              <a:t>2025-06-19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639FDC-5E8A-4DEF-8459-219A779233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82485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8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스타일을 편집하려면 클릭</a:t>
            </a:r>
          </a:p>
          <a:p>
            <a:pPr lvl="1"/>
            <a:r>
              <a:rPr lang="ko-KR" altLang="en-US" dirty="0"/>
              <a:t>두 번째 수준</a:t>
            </a:r>
          </a:p>
          <a:p>
            <a:pPr lvl="2"/>
            <a:r>
              <a:rPr lang="ko-KR" altLang="en-US" dirty="0"/>
              <a:t>세 번째 수준</a:t>
            </a:r>
          </a:p>
          <a:p>
            <a:pPr lvl="3"/>
            <a:r>
              <a:rPr lang="ko-KR" altLang="en-US" dirty="0"/>
              <a:t>네 번째 수준</a:t>
            </a:r>
          </a:p>
          <a:p>
            <a:pPr lvl="4"/>
            <a:r>
              <a:rPr lang="ko-KR" altLang="en-US" dirty="0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3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  <a:latin typeface="HG꼬딕씨 20g" panose="02020603020101020101" pitchFamily="18" charset="-127"/>
                <a:ea typeface="HG꼬딕씨 20g" panose="02020603020101020101" pitchFamily="18" charset="-127"/>
              </a:defRPr>
            </a:lvl1pPr>
          </a:lstStyle>
          <a:p>
            <a:fld id="{D33C2A0C-FB0C-4AA1-8EBD-598CAAD49BF0}" type="datetimeFigureOut">
              <a:rPr lang="ko-KR" altLang="en-US" smtClean="0"/>
              <a:pPr/>
              <a:t>2025-06-19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3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  <a:latin typeface="HG꼬딕씨 20g" panose="02020603020101020101" pitchFamily="18" charset="-127"/>
                <a:ea typeface="HG꼬딕씨 20g" panose="02020603020101020101" pitchFamily="18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3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  <a:latin typeface="HG꼬딕씨 20g" panose="02020603020101020101" pitchFamily="18" charset="-127"/>
                <a:ea typeface="HG꼬딕씨 20g" panose="02020603020101020101" pitchFamily="18" charset="-127"/>
              </a:defRPr>
            </a:lvl1pPr>
          </a:lstStyle>
          <a:p>
            <a:fld id="{DE0EC9D0-BDCE-4F65-82DC-379AED147124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65617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</p:sldLayoutIdLst>
  <p:txStyles>
    <p:titleStyle>
      <a:lvl1pPr algn="l" defTabSz="742950" rtl="0" eaLnBrk="1" latinLnBrk="1" hangingPunct="1">
        <a:lnSpc>
          <a:spcPct val="90000"/>
        </a:lnSpc>
        <a:spcBef>
          <a:spcPct val="0"/>
        </a:spcBef>
        <a:buNone/>
        <a:defRPr sz="3575" kern="1200">
          <a:solidFill>
            <a:schemeClr val="tx1"/>
          </a:solidFill>
          <a:latin typeface="HG꼬딕씨 20g" panose="02020603020101020101" pitchFamily="18" charset="-127"/>
          <a:ea typeface="HG꼬딕씨 20g" panose="02020603020101020101" pitchFamily="18" charset="-127"/>
          <a:cs typeface="+mj-cs"/>
        </a:defRPr>
      </a:lvl1pPr>
    </p:titleStyle>
    <p:bodyStyle>
      <a:lvl1pPr marL="185738" indent="-185738" algn="l" defTabSz="742950" rtl="0" eaLnBrk="1" latinLnBrk="1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sz="2275" kern="1200">
          <a:solidFill>
            <a:schemeClr val="tx1"/>
          </a:solidFill>
          <a:latin typeface="HG꼬딕씨 20g" panose="02020603020101020101" pitchFamily="18" charset="-127"/>
          <a:ea typeface="HG꼬딕씨 20g" panose="02020603020101020101" pitchFamily="18" charset="-127"/>
          <a:cs typeface="+mn-cs"/>
        </a:defRPr>
      </a:lvl1pPr>
      <a:lvl2pPr marL="557213" indent="-185738" algn="l" defTabSz="742950" rtl="0" eaLnBrk="1" latinLnBrk="1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HG꼬딕씨 20g" panose="02020603020101020101" pitchFamily="18" charset="-127"/>
          <a:ea typeface="HG꼬딕씨 20g" panose="02020603020101020101" pitchFamily="18" charset="-127"/>
          <a:cs typeface="+mn-cs"/>
        </a:defRPr>
      </a:lvl2pPr>
      <a:lvl3pPr marL="928688" indent="-185738" algn="l" defTabSz="742950" rtl="0" eaLnBrk="1" latinLnBrk="1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625" kern="1200">
          <a:solidFill>
            <a:schemeClr val="tx1"/>
          </a:solidFill>
          <a:latin typeface="HG꼬딕씨 20g" panose="02020603020101020101" pitchFamily="18" charset="-127"/>
          <a:ea typeface="HG꼬딕씨 20g" panose="02020603020101020101" pitchFamily="18" charset="-127"/>
          <a:cs typeface="+mn-cs"/>
        </a:defRPr>
      </a:lvl3pPr>
      <a:lvl4pPr marL="1300163" indent="-185738" algn="l" defTabSz="742950" rtl="0" eaLnBrk="1" latinLnBrk="1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HG꼬딕씨 20g" panose="02020603020101020101" pitchFamily="18" charset="-127"/>
          <a:ea typeface="HG꼬딕씨 20g" panose="02020603020101020101" pitchFamily="18" charset="-127"/>
          <a:cs typeface="+mn-cs"/>
        </a:defRPr>
      </a:lvl4pPr>
      <a:lvl5pPr marL="1671638" indent="-185738" algn="l" defTabSz="742950" rtl="0" eaLnBrk="1" latinLnBrk="1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HG꼬딕씨 20g" panose="02020603020101020101" pitchFamily="18" charset="-127"/>
          <a:ea typeface="HG꼬딕씨 20g" panose="02020603020101020101" pitchFamily="18" charset="-127"/>
          <a:cs typeface="+mn-cs"/>
        </a:defRPr>
      </a:lvl5pPr>
      <a:lvl6pPr marL="2043113" indent="-185738" algn="l" defTabSz="742950" rtl="0" eaLnBrk="1" latinLnBrk="1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1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1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1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42950" rtl="0" eaLnBrk="1" latinLnBrk="1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1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1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1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1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1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1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1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1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2C7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그림 13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6770741" y="2533996"/>
            <a:ext cx="724216" cy="1097026"/>
          </a:xfrm>
          <a:prstGeom prst="rect">
            <a:avLst/>
          </a:prstGeom>
        </p:spPr>
      </p:pic>
      <p:grpSp>
        <p:nvGrpSpPr>
          <p:cNvPr id="3" name="그룹 2"/>
          <p:cNvGrpSpPr/>
          <p:nvPr/>
        </p:nvGrpSpPr>
        <p:grpSpPr>
          <a:xfrm>
            <a:off x="687460" y="2090343"/>
            <a:ext cx="8531079" cy="1689177"/>
            <a:chOff x="583174" y="1411716"/>
            <a:chExt cx="6036234" cy="1195189"/>
          </a:xfrm>
        </p:grpSpPr>
        <p:sp>
          <p:nvSpPr>
            <p:cNvPr id="4" name="TextBox 3"/>
            <p:cNvSpPr txBox="1"/>
            <p:nvPr/>
          </p:nvSpPr>
          <p:spPr>
            <a:xfrm>
              <a:off x="587256" y="2113730"/>
              <a:ext cx="6032152" cy="49317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defTabSz="742948">
                <a:defRPr/>
              </a:pPr>
              <a:r>
                <a:rPr lang="ko-KR" altLang="en-US" sz="4000">
                  <a:solidFill>
                    <a:schemeClr val="dk1"/>
                  </a:solidFill>
                  <a:latin typeface="나눔바른고딕"/>
                  <a:ea typeface="나눔바른고딕"/>
                  <a:cs typeface="Pretendard ExtraBold"/>
                </a:rPr>
                <a:t>스페이스 멤버쉽 프로그램 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583173" y="1411715"/>
              <a:ext cx="3446586" cy="39198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defTabSz="742948">
                <a:defRPr/>
              </a:pPr>
              <a:r>
                <a:rPr lang="ko-KR" altLang="en-US" sz="3000">
                  <a:solidFill>
                    <a:schemeClr val="lt1"/>
                  </a:solidFill>
                  <a:latin typeface="나눔바른고딕"/>
                  <a:ea typeface="나눔바른고딕"/>
                  <a:cs typeface="Pretendard ExtraBold"/>
                </a:rPr>
                <a:t>청소의 상식을 깨다</a:t>
              </a:r>
            </a:p>
          </p:txBody>
        </p:sp>
      </p:grpSp>
      <p:sp>
        <p:nvSpPr>
          <p:cNvPr id="12" name="직사각형 11"/>
          <p:cNvSpPr/>
          <p:nvPr/>
        </p:nvSpPr>
        <p:spPr>
          <a:xfrm>
            <a:off x="0" y="6561765"/>
            <a:ext cx="2615565" cy="294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742948">
              <a:lnSpc>
                <a:spcPct val="150000"/>
              </a:lnSpc>
              <a:defRPr/>
            </a:pPr>
            <a:r>
              <a:rPr lang="en-US" altLang="ko-KR" sz="900">
                <a:ln w="9525">
                  <a:solidFill>
                    <a:prstClr val="white">
                      <a:alpha val="30000"/>
                    </a:prstClr>
                  </a:solidFill>
                </a:ln>
                <a:solidFill>
                  <a:schemeClr val="dk1"/>
                </a:solidFill>
                <a:latin typeface="나눔바른고딕"/>
                <a:ea typeface="나눔바른고딕"/>
                <a:cs typeface="Pretendard"/>
              </a:rPr>
              <a:t>Copyright 2025. (</a:t>
            </a:r>
            <a:r>
              <a:rPr lang="ko-KR" altLang="en-US" sz="900">
                <a:ln w="9525">
                  <a:solidFill>
                    <a:prstClr val="white">
                      <a:alpha val="30000"/>
                    </a:prstClr>
                  </a:solidFill>
                </a:ln>
                <a:solidFill>
                  <a:schemeClr val="dk1"/>
                </a:solidFill>
                <a:latin typeface="나눔바른고딕"/>
                <a:ea typeface="나눔바른고딕"/>
                <a:cs typeface="Pretendard"/>
              </a:rPr>
              <a:t>주</a:t>
            </a:r>
            <a:r>
              <a:rPr lang="en-US" altLang="ko-KR" sz="900">
                <a:ln w="9525">
                  <a:solidFill>
                    <a:prstClr val="white">
                      <a:alpha val="30000"/>
                    </a:prstClr>
                  </a:solidFill>
                </a:ln>
                <a:solidFill>
                  <a:schemeClr val="dk1"/>
                </a:solidFill>
                <a:latin typeface="나눔바른고딕"/>
                <a:ea typeface="나눔바른고딕"/>
                <a:cs typeface="Pretendard"/>
              </a:rPr>
              <a:t>)</a:t>
            </a:r>
            <a:r>
              <a:rPr lang="ko-KR" altLang="en-US" sz="900">
                <a:ln w="9525">
                  <a:solidFill>
                    <a:prstClr val="white">
                      <a:alpha val="30000"/>
                    </a:prstClr>
                  </a:solidFill>
                </a:ln>
                <a:solidFill>
                  <a:schemeClr val="dk1"/>
                </a:solidFill>
                <a:latin typeface="나눔바른고딕"/>
                <a:ea typeface="나눔바른고딕"/>
                <a:cs typeface="Pretendard"/>
              </a:rPr>
              <a:t>스페이스</a:t>
            </a:r>
            <a:r>
              <a:rPr lang="en-US" altLang="ko-KR" sz="900">
                <a:ln w="9525">
                  <a:solidFill>
                    <a:prstClr val="white">
                      <a:alpha val="30000"/>
                    </a:prstClr>
                  </a:solidFill>
                </a:ln>
                <a:solidFill>
                  <a:schemeClr val="dk1"/>
                </a:solidFill>
                <a:latin typeface="나눔바른고딕"/>
                <a:ea typeface="나눔바른고딕"/>
                <a:cs typeface="Pretendard"/>
              </a:rPr>
              <a:t> All right reserved.</a:t>
            </a:r>
            <a:endParaRPr lang="en-US" altLang="ko-KR" sz="900">
              <a:solidFill>
                <a:schemeClr val="dk1"/>
              </a:solidFill>
              <a:latin typeface="나눔바른고딕"/>
              <a:ea typeface="나눔바른고딕"/>
              <a:cs typeface="Pretendard"/>
            </a:endParaRPr>
          </a:p>
        </p:txBody>
      </p:sp>
      <p:pic>
        <p:nvPicPr>
          <p:cNvPr id="23" name="그림 1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8706763" y="0"/>
            <a:ext cx="1199237" cy="410044"/>
          </a:xfrm>
          <a:prstGeom prst="rect">
            <a:avLst/>
          </a:prstGeom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ED89071A-A3EB-CB56-ED31-DECBC4A6B07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9340" y="4896062"/>
            <a:ext cx="1960358" cy="1665703"/>
          </a:xfrm>
          <a:prstGeom prst="rect">
            <a:avLst/>
          </a:prstGeom>
        </p:spPr>
      </p:pic>
      <p:pic>
        <p:nvPicPr>
          <p:cNvPr id="13" name="그림 12">
            <a:extLst>
              <a:ext uri="{FF2B5EF4-FFF2-40B4-BE49-F238E27FC236}">
                <a16:creationId xmlns:a16="http://schemas.microsoft.com/office/drawing/2014/main" id="{EB095EA7-5C33-0D6C-77E9-E3D2C3347CF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2742" y="5542094"/>
            <a:ext cx="915555" cy="979580"/>
          </a:xfrm>
          <a:prstGeom prst="rect">
            <a:avLst/>
          </a:prstGeom>
        </p:spPr>
      </p:pic>
      <p:pic>
        <p:nvPicPr>
          <p:cNvPr id="17" name="그림 16">
            <a:extLst>
              <a:ext uri="{FF2B5EF4-FFF2-40B4-BE49-F238E27FC236}">
                <a16:creationId xmlns:a16="http://schemas.microsoft.com/office/drawing/2014/main" id="{6E1AB71E-09D5-5DF3-DD12-8B2362D8F02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0741" y="5037630"/>
            <a:ext cx="1698347" cy="148404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 xmlns:c="http://schemas.openxmlformats.org/drawingml/2006/chart" xmlns:dgm="http://schemas.openxmlformats.org/drawingml/2006/diagram" xmlns:dsp="http://schemas.microsoft.com/office/drawing/2008/diagram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94832" y="1202460"/>
            <a:ext cx="7916336" cy="1005435"/>
          </a:xfrm>
          <a:prstGeom prst="rect">
            <a:avLst/>
          </a:prstGeom>
        </p:spPr>
        <p:txBody>
          <a:bodyPr vert="horz" wrap="square" lIns="91440" tIns="45720" rIns="91440" bIns="45720" anchor="t">
            <a:spAutoFit/>
          </a:bodyPr>
          <a:lstStyle/>
          <a:p>
            <a:pPr algn="ctr">
              <a:lnSpc>
                <a:spcPct val="200000"/>
              </a:lnSpc>
              <a:spcBef>
                <a:spcPts val="0"/>
              </a:spcBef>
              <a:defRPr/>
            </a:pPr>
            <a:r>
              <a:rPr lang="ko-KR" altLang="en-US" sz="1500" dirty="0">
                <a:solidFill>
                  <a:schemeClr val="dk1"/>
                </a:solidFill>
                <a:latin typeface="나눔바른고딕"/>
                <a:ea typeface="나눔바른고딕"/>
                <a:cs typeface="Pretendard ExtraBold"/>
              </a:rPr>
              <a:t>실사용자에 대한 체계적인 기술교육으로</a:t>
            </a:r>
          </a:p>
          <a:p>
            <a:pPr algn="ctr">
              <a:lnSpc>
                <a:spcPct val="200000"/>
              </a:lnSpc>
              <a:spcBef>
                <a:spcPts val="0"/>
              </a:spcBef>
              <a:defRPr/>
            </a:pPr>
            <a:r>
              <a:rPr lang="ko-KR" altLang="en-US" sz="1500" dirty="0">
                <a:solidFill>
                  <a:schemeClr val="dk1"/>
                </a:solidFill>
                <a:latin typeface="나눔바른고딕"/>
                <a:ea typeface="나눔바른고딕"/>
                <a:cs typeface="Pretendard ExtraBold"/>
              </a:rPr>
              <a:t>유지관리비 절감하고</a:t>
            </a:r>
            <a:r>
              <a:rPr lang="en-US" altLang="ko-KR" sz="1500" dirty="0">
                <a:solidFill>
                  <a:schemeClr val="dk1"/>
                </a:solidFill>
                <a:latin typeface="나눔바른고딕"/>
                <a:ea typeface="나눔바른고딕"/>
                <a:cs typeface="Pretendard ExtraBold"/>
              </a:rPr>
              <a:t>,</a:t>
            </a:r>
            <a:r>
              <a:rPr lang="ko-KR" altLang="en-US" sz="1500" dirty="0">
                <a:solidFill>
                  <a:schemeClr val="dk1"/>
                </a:solidFill>
                <a:latin typeface="나눔바른고딕"/>
                <a:ea typeface="나눔바른고딕"/>
                <a:cs typeface="Pretendard ExtraBold"/>
              </a:rPr>
              <a:t> 장비활용도 극대화</a:t>
            </a:r>
          </a:p>
        </p:txBody>
      </p:sp>
      <p:sp>
        <p:nvSpPr>
          <p:cNvPr id="4" name="TextBox 11"/>
          <p:cNvSpPr txBox="1"/>
          <p:nvPr/>
        </p:nvSpPr>
        <p:spPr>
          <a:xfrm>
            <a:off x="852748" y="4143374"/>
            <a:ext cx="1606027" cy="3600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 defTabSz="457200" rtl="0" eaLnBrk="1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kumimoji="0" lang="ko-KR" altLang="en-US" sz="1200" i="0" u="none" strike="noStrike" kern="1200" cap="none" spc="0" normalizeH="0" baseline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일체 무상 </a:t>
            </a:r>
          </a:p>
        </p:txBody>
      </p:sp>
      <p:sp>
        <p:nvSpPr>
          <p:cNvPr id="5" name="TextBox 11"/>
          <p:cNvSpPr txBox="1"/>
          <p:nvPr/>
        </p:nvSpPr>
        <p:spPr>
          <a:xfrm>
            <a:off x="2550576" y="4143375"/>
            <a:ext cx="1550462" cy="6362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 defTabSz="457200" rtl="0" eaLnBrk="1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120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365</a:t>
            </a:r>
            <a:r>
              <a:rPr kumimoji="0" lang="ko-KR" altLang="en-US" sz="120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일 연중 진행 </a:t>
            </a:r>
          </a:p>
          <a:p>
            <a:pPr marL="0" indent="0" algn="ctr" defTabSz="457200" rtl="0" eaLnBrk="1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120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(</a:t>
            </a:r>
            <a:r>
              <a:rPr kumimoji="0" lang="ko-KR" altLang="en-US" sz="120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사전예약</a:t>
            </a:r>
            <a:r>
              <a:rPr kumimoji="0" lang="en-US" altLang="ko-KR" sz="120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)</a:t>
            </a:r>
          </a:p>
        </p:txBody>
      </p:sp>
      <p:sp>
        <p:nvSpPr>
          <p:cNvPr id="6" name="TextBox 11"/>
          <p:cNvSpPr txBox="1"/>
          <p:nvPr/>
        </p:nvSpPr>
        <p:spPr>
          <a:xfrm>
            <a:off x="4439705" y="4143374"/>
            <a:ext cx="1026587" cy="3600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 defTabSz="457200" rtl="0" eaLnBrk="1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kumimoji="0" lang="ko-KR" altLang="en-US" sz="120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 </a:t>
            </a:r>
            <a:r>
              <a:rPr kumimoji="0" lang="en-US" altLang="ko-KR" sz="120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2</a:t>
            </a:r>
            <a:r>
              <a:rPr kumimoji="0" lang="ko-KR" altLang="en-US" sz="120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 </a:t>
            </a:r>
            <a:r>
              <a:rPr kumimoji="0" lang="en-US" altLang="ko-KR" sz="120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~</a:t>
            </a:r>
            <a:r>
              <a:rPr kumimoji="0" lang="ko-KR" altLang="en-US" sz="120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 </a:t>
            </a:r>
            <a:r>
              <a:rPr kumimoji="0" lang="en-US" altLang="ko-KR" sz="120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3</a:t>
            </a:r>
            <a:r>
              <a:rPr kumimoji="0" lang="ko-KR" altLang="en-US" sz="120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 시간</a:t>
            </a:r>
          </a:p>
        </p:txBody>
      </p:sp>
      <p:sp>
        <p:nvSpPr>
          <p:cNvPr id="7" name="TextBox 11"/>
          <p:cNvSpPr txBox="1"/>
          <p:nvPr/>
        </p:nvSpPr>
        <p:spPr>
          <a:xfrm>
            <a:off x="5643824" y="4143374"/>
            <a:ext cx="1875900" cy="3600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 defTabSz="457200" rtl="0" eaLnBrk="1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kumimoji="0" lang="ko-KR" altLang="en-US" sz="120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원하시는 현장</a:t>
            </a:r>
          </a:p>
        </p:txBody>
      </p:sp>
      <p:sp>
        <p:nvSpPr>
          <p:cNvPr id="8" name="TextBox 11"/>
          <p:cNvSpPr txBox="1"/>
          <p:nvPr/>
        </p:nvSpPr>
        <p:spPr>
          <a:xfrm>
            <a:off x="7265453" y="4143374"/>
            <a:ext cx="1915591" cy="6362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 defTabSz="457200" rtl="0" eaLnBrk="1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kumimoji="0" lang="ko-KR" altLang="en-US" sz="120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실습위주</a:t>
            </a:r>
          </a:p>
          <a:p>
            <a:pPr marL="0" indent="0" algn="ctr" defTabSz="457200" rtl="0" eaLnBrk="1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kumimoji="0" lang="ko-KR" altLang="en-US" sz="120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유지보수</a:t>
            </a:r>
          </a:p>
        </p:txBody>
      </p:sp>
      <p:sp>
        <p:nvSpPr>
          <p:cNvPr id="9" name="TextBox 11"/>
          <p:cNvSpPr txBox="1"/>
          <p:nvPr/>
        </p:nvSpPr>
        <p:spPr>
          <a:xfrm>
            <a:off x="2223827" y="5139178"/>
            <a:ext cx="5458342" cy="3336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 defTabSz="457200" rtl="0" eaLnBrk="1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120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 ExtraBold"/>
              </a:rPr>
              <a:t>***</a:t>
            </a:r>
            <a:r>
              <a:rPr kumimoji="0" lang="ko-KR" altLang="en-US" sz="120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 ExtraBold"/>
              </a:rPr>
              <a:t> 수료 후 수료증 및 유지보수에 필요한 기본 공구 무상 제공 </a:t>
            </a:r>
            <a:r>
              <a:rPr kumimoji="0" lang="en-US" altLang="ko-KR" sz="120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 ExtraBold"/>
              </a:rPr>
              <a:t>***</a:t>
            </a:r>
          </a:p>
        </p:txBody>
      </p:sp>
      <p:sp>
        <p:nvSpPr>
          <p:cNvPr id="10" name="타원 9"/>
          <p:cNvSpPr/>
          <p:nvPr/>
        </p:nvSpPr>
        <p:spPr>
          <a:xfrm>
            <a:off x="1076325" y="2785269"/>
            <a:ext cx="1158874" cy="1079499"/>
          </a:xfrm>
          <a:prstGeom prst="ellipse">
            <a:avLst/>
          </a:prstGeom>
          <a:solidFill>
            <a:srgbClr val="42C7F1"/>
          </a:solidFill>
          <a:ln w="12700" cap="flat" cmpd="sng" algn="ctr">
            <a:noFill/>
            <a:prstDash val="solid"/>
            <a:miter/>
            <a:headEnd w="med" len="med"/>
            <a:tailEnd w="med" len="med"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o-KR" altLang="en-US">
                <a:solidFill>
                  <a:schemeClr val="dk1"/>
                </a:solidFill>
                <a:latin typeface="나눔바른고딕"/>
                <a:ea typeface="나눔바른고딕"/>
                <a:cs typeface="Pretendard ExtraBold"/>
              </a:rPr>
              <a:t>비용</a:t>
            </a:r>
          </a:p>
        </p:txBody>
      </p:sp>
      <p:sp>
        <p:nvSpPr>
          <p:cNvPr id="11" name="타원 10"/>
          <p:cNvSpPr/>
          <p:nvPr/>
        </p:nvSpPr>
        <p:spPr>
          <a:xfrm>
            <a:off x="2740024" y="2788443"/>
            <a:ext cx="1158874" cy="1079499"/>
          </a:xfrm>
          <a:prstGeom prst="ellipse">
            <a:avLst/>
          </a:prstGeom>
          <a:solidFill>
            <a:srgbClr val="42C7F1">
              <a:alpha val="100000"/>
            </a:srgbClr>
          </a:solidFill>
          <a:ln w="12700" cap="flat" cmpd="sng" algn="ctr">
            <a:noFill/>
            <a:prstDash val="solid"/>
            <a:miter/>
            <a:headEnd w="med" len="med"/>
            <a:tailEnd w="med" len="med"/>
          </a:ln>
        </p:spPr>
        <p:txBody>
          <a:bodyPr anchor="ctr"/>
          <a:lstStyle/>
          <a:p>
            <a:pPr marL="0" indent="0" algn="ctr" defTabSz="457200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kumimoji="0" lang="ko-KR" altLang="en-US" sz="1800" i="0" u="none" strike="noStrike" kern="1200" cap="none" spc="0" normalizeH="0" baseline="0">
                <a:solidFill>
                  <a:schemeClr val="dk1"/>
                </a:solidFill>
                <a:latin typeface="나눔바른고딕"/>
                <a:ea typeface="나눔바른고딕"/>
                <a:cs typeface="Pretendard ExtraBold"/>
              </a:rPr>
              <a:t>기간</a:t>
            </a:r>
          </a:p>
        </p:txBody>
      </p:sp>
      <p:sp>
        <p:nvSpPr>
          <p:cNvPr id="13" name="타원 12"/>
          <p:cNvSpPr/>
          <p:nvPr/>
        </p:nvSpPr>
        <p:spPr>
          <a:xfrm>
            <a:off x="4373562" y="2790031"/>
            <a:ext cx="1158874" cy="1079499"/>
          </a:xfrm>
          <a:prstGeom prst="ellipse">
            <a:avLst/>
          </a:prstGeom>
          <a:solidFill>
            <a:srgbClr val="42C7F1">
              <a:alpha val="100000"/>
            </a:srgbClr>
          </a:solidFill>
          <a:ln w="12700" cap="flat" cmpd="sng" algn="ctr">
            <a:noFill/>
            <a:prstDash val="solid"/>
            <a:miter/>
            <a:headEnd w="med" len="med"/>
            <a:tailEnd w="med" len="med"/>
          </a:ln>
        </p:spPr>
        <p:txBody>
          <a:bodyPr anchor="ctr"/>
          <a:lstStyle/>
          <a:p>
            <a:pPr marL="0" indent="0" algn="ctr" defTabSz="457200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kumimoji="0" lang="ko-KR" altLang="en-US" sz="1800" i="0" u="none" strike="noStrike" kern="1200" cap="none" spc="0" normalizeH="0" baseline="0">
                <a:solidFill>
                  <a:schemeClr val="dk1"/>
                </a:solidFill>
                <a:latin typeface="나눔바른고딕"/>
                <a:ea typeface="나눔바른고딕"/>
                <a:cs typeface="Pretendard ExtraBold"/>
              </a:rPr>
              <a:t>시간</a:t>
            </a:r>
          </a:p>
        </p:txBody>
      </p:sp>
      <p:sp>
        <p:nvSpPr>
          <p:cNvPr id="14" name="타원 13"/>
          <p:cNvSpPr/>
          <p:nvPr/>
        </p:nvSpPr>
        <p:spPr>
          <a:xfrm>
            <a:off x="6002337" y="2790031"/>
            <a:ext cx="1158874" cy="1079499"/>
          </a:xfrm>
          <a:prstGeom prst="ellipse">
            <a:avLst/>
          </a:prstGeom>
          <a:solidFill>
            <a:srgbClr val="42C7F1">
              <a:alpha val="100000"/>
            </a:srgbClr>
          </a:solidFill>
          <a:ln w="12700" cap="flat" cmpd="sng" algn="ctr">
            <a:noFill/>
            <a:prstDash val="solid"/>
            <a:miter/>
            <a:headEnd w="med" len="med"/>
            <a:tailEnd w="med" len="med"/>
          </a:ln>
        </p:spPr>
        <p:txBody>
          <a:bodyPr anchor="ctr"/>
          <a:lstStyle/>
          <a:p>
            <a:pPr marL="0" indent="0" algn="ctr" defTabSz="457200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kumimoji="0" lang="ko-KR" altLang="en-US" sz="1800" i="0" u="none" strike="noStrike" kern="1200" cap="none" spc="0" normalizeH="0" baseline="0">
                <a:solidFill>
                  <a:schemeClr val="dk1"/>
                </a:solidFill>
                <a:latin typeface="나눔바른고딕"/>
                <a:ea typeface="나눔바른고딕"/>
                <a:cs typeface="Pretendard ExtraBold"/>
              </a:rPr>
              <a:t>장소</a:t>
            </a:r>
          </a:p>
        </p:txBody>
      </p:sp>
      <p:sp>
        <p:nvSpPr>
          <p:cNvPr id="15" name="타원 14"/>
          <p:cNvSpPr/>
          <p:nvPr/>
        </p:nvSpPr>
        <p:spPr>
          <a:xfrm>
            <a:off x="7643812" y="2786857"/>
            <a:ext cx="1158874" cy="1079499"/>
          </a:xfrm>
          <a:prstGeom prst="ellipse">
            <a:avLst/>
          </a:prstGeom>
          <a:solidFill>
            <a:srgbClr val="42C7F1">
              <a:alpha val="100000"/>
            </a:srgbClr>
          </a:solidFill>
          <a:ln w="12700" cap="flat" cmpd="sng" algn="ctr">
            <a:noFill/>
            <a:prstDash val="solid"/>
            <a:miter/>
            <a:headEnd w="med" len="med"/>
            <a:tailEnd w="med" len="med"/>
          </a:ln>
        </p:spPr>
        <p:txBody>
          <a:bodyPr anchor="ctr"/>
          <a:lstStyle/>
          <a:p>
            <a:pPr marL="0" indent="0" algn="ctr" defTabSz="457200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kumimoji="0" lang="ko-KR" altLang="en-US" sz="1800" i="0" u="none" strike="noStrike" kern="1200" cap="none" spc="0" normalizeH="0" baseline="0">
                <a:solidFill>
                  <a:schemeClr val="dk1"/>
                </a:solidFill>
                <a:latin typeface="나눔바른고딕"/>
                <a:ea typeface="나눔바른고딕"/>
                <a:cs typeface="Pretendard ExtraBold"/>
              </a:rPr>
              <a:t>내용</a:t>
            </a:r>
          </a:p>
        </p:txBody>
      </p:sp>
      <p:sp>
        <p:nvSpPr>
          <p:cNvPr id="20" name="TextBox 1"/>
          <p:cNvSpPr txBox="1"/>
          <p:nvPr/>
        </p:nvSpPr>
        <p:spPr>
          <a:xfrm>
            <a:off x="404035" y="265183"/>
            <a:ext cx="5435736" cy="3901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l" defTabSz="457200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ko-KR" altLang="en-US" sz="2000">
                <a:solidFill>
                  <a:srgbClr val="000000"/>
                </a:solidFill>
                <a:latin typeface="나눔바른고딕"/>
                <a:ea typeface="나눔바른고딕"/>
                <a:cs typeface="Pretendard ExtraBold"/>
              </a:rPr>
              <a:t>책임교육제</a:t>
            </a:r>
            <a:r>
              <a:rPr lang="en-US" altLang="ko-KR" sz="2000">
                <a:solidFill>
                  <a:srgbClr val="000000"/>
                </a:solidFill>
                <a:latin typeface="나눔바른고딕"/>
                <a:ea typeface="나눔바른고딕"/>
                <a:cs typeface="Pretendard ExtraBold"/>
              </a:rPr>
              <a:t>_</a:t>
            </a:r>
            <a:r>
              <a:rPr lang="ko-KR" altLang="en-US" sz="2000">
                <a:solidFill>
                  <a:srgbClr val="000000"/>
                </a:solidFill>
                <a:latin typeface="나눔바른고딕"/>
                <a:ea typeface="나눔바른고딕"/>
                <a:cs typeface="Pretendard ExtraBold"/>
              </a:rPr>
              <a:t>앤트맨</a:t>
            </a:r>
            <a:r>
              <a:rPr lang="en-US" altLang="ko-KR" sz="2000">
                <a:solidFill>
                  <a:srgbClr val="000000"/>
                </a:solidFill>
                <a:latin typeface="나눔바른고딕"/>
                <a:ea typeface="나눔바른고딕"/>
                <a:cs typeface="Pretendard ExtraBold"/>
              </a:rPr>
              <a:t> </a:t>
            </a:r>
            <a:r>
              <a:rPr lang="ko-KR" altLang="en-US" sz="2000">
                <a:solidFill>
                  <a:srgbClr val="000000"/>
                </a:solidFill>
                <a:latin typeface="나눔바른고딕"/>
                <a:ea typeface="나눔바른고딕"/>
                <a:cs typeface="Pretendard ExtraBold"/>
              </a:rPr>
              <a:t>프로그램</a:t>
            </a:r>
            <a:endParaRPr kumimoji="0" lang="ko-KR" altLang="en-US" sz="2000" i="0" u="none" strike="noStrike" kern="1200" cap="none" spc="0" normalizeH="0" baseline="0">
              <a:solidFill>
                <a:srgbClr val="000000"/>
              </a:solidFill>
              <a:latin typeface="나눔바른고딕"/>
              <a:ea typeface="나눔바른고딕"/>
              <a:cs typeface="Pretendard ExtraBold"/>
            </a:endParaRPr>
          </a:p>
        </p:txBody>
      </p:sp>
      <p:pic>
        <p:nvPicPr>
          <p:cNvPr id="19" name="그림 18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8706763" y="0"/>
            <a:ext cx="1199237" cy="410044"/>
          </a:xfrm>
          <a:prstGeom prst="rect">
            <a:avLst/>
          </a:prstGeom>
        </p:spPr>
      </p:pic>
      <p:pic>
        <p:nvPicPr>
          <p:cNvPr id="21" name="그림 20">
            <a:hlinkClick r:id="" action="ppaction://noaction"/>
          </p:cNvPr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7366469" y="5139178"/>
            <a:ext cx="2243137" cy="1492872"/>
          </a:xfrm>
          <a:prstGeom prst="rect">
            <a:avLst/>
          </a:prstGeom>
        </p:spPr>
      </p:pic>
      <p:sp>
        <p:nvSpPr>
          <p:cNvPr id="22" name="직사각형 3"/>
          <p:cNvSpPr/>
          <p:nvPr/>
        </p:nvSpPr>
        <p:spPr>
          <a:xfrm>
            <a:off x="255763" y="203894"/>
            <a:ext cx="159789" cy="387508"/>
          </a:xfrm>
          <a:prstGeom prst="rect">
            <a:avLst/>
          </a:prstGeom>
          <a:solidFill>
            <a:srgbClr val="42C7F1">
              <a:alpha val="100000"/>
            </a:srgbClr>
          </a:solidFill>
          <a:ln w="12700" cap="flat" cmpd="sng" algn="ctr">
            <a:noFill/>
            <a:prstDash val="solid"/>
            <a:miter/>
            <a:headEnd w="med" len="med"/>
            <a:tailEnd w="med" len="med"/>
          </a:ln>
        </p:spPr>
        <p:txBody>
          <a:bodyPr anchor="ctr"/>
          <a:lstStyle/>
          <a:p>
            <a:pPr marL="0" lvl="0" indent="0" algn="l" defTabSz="457200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endParaRPr kumimoji="0" lang="en-US" altLang="ko-KR" sz="1100" b="1" i="0" u="none" strike="noStrike" kern="1200" cap="none" spc="0" normalizeH="0" baseline="0">
              <a:ln w="9525">
                <a:solidFill>
                  <a:srgbClr val="4472C4"/>
                </a:solidFill>
              </a:ln>
              <a:solidFill>
                <a:srgbClr val="F2F2F2"/>
              </a:solidFill>
              <a:latin typeface="나눔바른고딕"/>
              <a:ea typeface="나눔바른고딕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 xmlns:c="http://schemas.openxmlformats.org/drawingml/2006/chart" xmlns:dgm="http://schemas.openxmlformats.org/drawingml/2006/diagram" xmlns:dsp="http://schemas.microsoft.com/office/drawing/2008/diagram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2C7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75398" y="3078480"/>
            <a:ext cx="5155205" cy="704463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ko-KR" altLang="en-US" sz="4000">
                <a:solidFill>
                  <a:schemeClr val="dk1"/>
                </a:solidFill>
                <a:latin typeface="나눔바른고딕"/>
                <a:ea typeface="나눔바른고딕"/>
                <a:cs typeface="Pretendard ExtraBold"/>
              </a:rPr>
              <a:t>스페이스 깸</a:t>
            </a:r>
          </a:p>
        </p:txBody>
      </p:sp>
      <p:sp>
        <p:nvSpPr>
          <p:cNvPr id="14" name="직사각형 13"/>
          <p:cNvSpPr/>
          <p:nvPr/>
        </p:nvSpPr>
        <p:spPr>
          <a:xfrm>
            <a:off x="0" y="6561765"/>
            <a:ext cx="2615565" cy="294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742948">
              <a:lnSpc>
                <a:spcPct val="150000"/>
              </a:lnSpc>
              <a:defRPr/>
            </a:pPr>
            <a:r>
              <a:rPr lang="en-US" altLang="ko-KR" sz="900">
                <a:ln w="9525">
                  <a:solidFill>
                    <a:prstClr val="white">
                      <a:alpha val="30000"/>
                    </a:prstClr>
                  </a:solidFill>
                </a:ln>
                <a:solidFill>
                  <a:schemeClr val="dk1"/>
                </a:solidFill>
                <a:latin typeface="나눔바른고딕"/>
                <a:ea typeface="나눔바른고딕"/>
                <a:cs typeface="Pretendard"/>
              </a:rPr>
              <a:t>Copyright 2025. (</a:t>
            </a:r>
            <a:r>
              <a:rPr lang="ko-KR" altLang="en-US" sz="900">
                <a:ln w="9525">
                  <a:solidFill>
                    <a:prstClr val="white">
                      <a:alpha val="30000"/>
                    </a:prstClr>
                  </a:solidFill>
                </a:ln>
                <a:solidFill>
                  <a:schemeClr val="dk1"/>
                </a:solidFill>
                <a:latin typeface="나눔바른고딕"/>
                <a:ea typeface="나눔바른고딕"/>
                <a:cs typeface="Pretendard"/>
              </a:rPr>
              <a:t>주</a:t>
            </a:r>
            <a:r>
              <a:rPr lang="en-US" altLang="ko-KR" sz="900">
                <a:ln w="9525">
                  <a:solidFill>
                    <a:prstClr val="white">
                      <a:alpha val="30000"/>
                    </a:prstClr>
                  </a:solidFill>
                </a:ln>
                <a:solidFill>
                  <a:schemeClr val="dk1"/>
                </a:solidFill>
                <a:latin typeface="나눔바른고딕"/>
                <a:ea typeface="나눔바른고딕"/>
                <a:cs typeface="Pretendard"/>
              </a:rPr>
              <a:t>)</a:t>
            </a:r>
            <a:r>
              <a:rPr lang="ko-KR" altLang="en-US" sz="900">
                <a:ln w="9525">
                  <a:solidFill>
                    <a:prstClr val="white">
                      <a:alpha val="30000"/>
                    </a:prstClr>
                  </a:solidFill>
                </a:ln>
                <a:solidFill>
                  <a:schemeClr val="dk1"/>
                </a:solidFill>
                <a:latin typeface="나눔바른고딕"/>
                <a:ea typeface="나눔바른고딕"/>
                <a:cs typeface="Pretendard"/>
              </a:rPr>
              <a:t>스페이스</a:t>
            </a:r>
            <a:r>
              <a:rPr lang="en-US" altLang="ko-KR" sz="900">
                <a:ln w="9525">
                  <a:solidFill>
                    <a:prstClr val="white">
                      <a:alpha val="30000"/>
                    </a:prstClr>
                  </a:solidFill>
                </a:ln>
                <a:solidFill>
                  <a:schemeClr val="dk1"/>
                </a:solidFill>
                <a:latin typeface="나눔바른고딕"/>
                <a:ea typeface="나눔바른고딕"/>
                <a:cs typeface="Pretendard"/>
              </a:rPr>
              <a:t> All right reserved.</a:t>
            </a:r>
            <a:endParaRPr lang="en-US" altLang="ko-KR" sz="900">
              <a:solidFill>
                <a:schemeClr val="dk1"/>
              </a:solidFill>
              <a:latin typeface="나눔바른고딕"/>
              <a:ea typeface="나눔바른고딕"/>
              <a:cs typeface="Pretendard"/>
            </a:endParaRP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6806387" y="5760974"/>
            <a:ext cx="724216" cy="1097026"/>
          </a:xfrm>
          <a:prstGeom prst="rect">
            <a:avLst/>
          </a:prstGeom>
        </p:spPr>
      </p:pic>
      <p:pic>
        <p:nvPicPr>
          <p:cNvPr id="16" name="그림 1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8706763" y="0"/>
            <a:ext cx="1199237" cy="410044"/>
          </a:xfrm>
          <a:prstGeom prst="rect">
            <a:avLst/>
          </a:prstGeom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B040CFD3-9B1B-401C-0B01-F4D9C968B6A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604" y="5878420"/>
            <a:ext cx="915555" cy="979580"/>
          </a:xfrm>
          <a:prstGeom prst="rect">
            <a:avLst/>
          </a:prstGeom>
        </p:spPr>
      </p:pic>
      <p:pic>
        <p:nvPicPr>
          <p:cNvPr id="4" name="그림 3">
            <a:extLst>
              <a:ext uri="{FF2B5EF4-FFF2-40B4-BE49-F238E27FC236}">
                <a16:creationId xmlns:a16="http://schemas.microsoft.com/office/drawing/2014/main" id="{E0D1CE02-E32C-47F8-EB81-633B0D59C7F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42" y="5190391"/>
            <a:ext cx="1960358" cy="166570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 xmlns:c="http://schemas.openxmlformats.org/drawingml/2006/chart" xmlns:dgm="http://schemas.openxmlformats.org/drawingml/2006/diagram" xmlns:dsp="http://schemas.microsoft.com/office/drawing/2008/diagram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2C7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그림 13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4687892" y="4468972"/>
            <a:ext cx="724216" cy="1097026"/>
          </a:xfrm>
          <a:prstGeom prst="rect">
            <a:avLst/>
          </a:prstGeom>
        </p:spPr>
      </p:pic>
      <p:grpSp>
        <p:nvGrpSpPr>
          <p:cNvPr id="3" name="그룹 2"/>
          <p:cNvGrpSpPr/>
          <p:nvPr/>
        </p:nvGrpSpPr>
        <p:grpSpPr>
          <a:xfrm>
            <a:off x="675950" y="1502966"/>
            <a:ext cx="8554100" cy="2276555"/>
            <a:chOff x="577071" y="996113"/>
            <a:chExt cx="6052523" cy="1610792"/>
          </a:xfrm>
        </p:grpSpPr>
        <p:sp>
          <p:nvSpPr>
            <p:cNvPr id="4" name="TextBox 3"/>
            <p:cNvSpPr txBox="1"/>
            <p:nvPr/>
          </p:nvSpPr>
          <p:spPr>
            <a:xfrm>
              <a:off x="587256" y="2113730"/>
              <a:ext cx="6032152" cy="49317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defTabSz="742948">
                <a:defRPr/>
              </a:pPr>
              <a:r>
                <a:rPr lang="ko-KR" altLang="en-US" sz="4000">
                  <a:solidFill>
                    <a:schemeClr val="dk1"/>
                  </a:solidFill>
                  <a:latin typeface="나눔바른고딕"/>
                  <a:ea typeface="나눔바른고딕"/>
                  <a:cs typeface="Pretendard ExtraBold"/>
                </a:rPr>
                <a:t>구독 프로그램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577071" y="996113"/>
              <a:ext cx="6052523" cy="869448"/>
            </a:xfrm>
            <a:prstGeom prst="rect">
              <a:avLst/>
            </a:prstGeom>
            <a:noFill/>
          </p:spPr>
          <p:txBody>
            <a:bodyPr vert="horz" wrap="square" lIns="91440" tIns="45720" rIns="91440" bIns="45720" anchor="t">
              <a:spAutoFit/>
            </a:bodyPr>
            <a:lstStyle/>
            <a:p>
              <a:pPr algn="ctr" defTabSz="742948">
                <a:lnSpc>
                  <a:spcPct val="150000"/>
                </a:lnSpc>
                <a:spcBef>
                  <a:spcPts val="0"/>
                </a:spcBef>
                <a:defRPr/>
              </a:pPr>
              <a:r>
                <a:rPr lang="ko-KR" altLang="en-US" sz="3000">
                  <a:solidFill>
                    <a:schemeClr val="lt1"/>
                  </a:solidFill>
                  <a:latin typeface="나눔바른고딕"/>
                  <a:ea typeface="나눔바른고딕"/>
                  <a:cs typeface="Pretendard ExtraBold"/>
                </a:rPr>
                <a:t>장비구매가 부담되고</a:t>
              </a:r>
              <a:r>
                <a:rPr lang="en-US" altLang="ko-KR" sz="3000">
                  <a:solidFill>
                    <a:schemeClr val="lt1"/>
                  </a:solidFill>
                  <a:latin typeface="나눔바른고딕"/>
                  <a:ea typeface="나눔바른고딕"/>
                  <a:cs typeface="Pretendard ExtraBold"/>
                </a:rPr>
                <a:t>,</a:t>
              </a:r>
              <a:r>
                <a:rPr lang="ko-KR" altLang="en-US" sz="3000">
                  <a:solidFill>
                    <a:schemeClr val="lt1"/>
                  </a:solidFill>
                  <a:latin typeface="나눔바른고딕"/>
                  <a:ea typeface="나눔바른고딕"/>
                  <a:cs typeface="Pretendard ExtraBold"/>
                </a:rPr>
                <a:t> </a:t>
              </a:r>
            </a:p>
            <a:p>
              <a:pPr algn="ctr" defTabSz="742948">
                <a:defRPr/>
              </a:pPr>
              <a:r>
                <a:rPr lang="ko-KR" altLang="en-US" sz="3000">
                  <a:solidFill>
                    <a:schemeClr val="lt1"/>
                  </a:solidFill>
                  <a:latin typeface="나눔바른고딕"/>
                  <a:ea typeface="나눔바른고딕"/>
                  <a:cs typeface="Pretendard ExtraBold"/>
                </a:rPr>
                <a:t>유지보수비도 부담될 때는</a:t>
              </a:r>
              <a:r>
                <a:rPr lang="en-US" altLang="ko-KR" sz="3000">
                  <a:solidFill>
                    <a:schemeClr val="lt1"/>
                  </a:solidFill>
                  <a:latin typeface="나눔바른고딕"/>
                  <a:ea typeface="나눔바른고딕"/>
                  <a:cs typeface="Pretendard ExtraBold"/>
                </a:rPr>
                <a:t>,</a:t>
              </a:r>
            </a:p>
          </p:txBody>
        </p:sp>
      </p:grpSp>
      <p:pic>
        <p:nvPicPr>
          <p:cNvPr id="23" name="그림 1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8706763" y="0"/>
            <a:ext cx="1199237" cy="41004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 xmlns:c="http://schemas.openxmlformats.org/drawingml/2006/chart" xmlns:dgm="http://schemas.openxmlformats.org/drawingml/2006/diagram" xmlns:dsp="http://schemas.microsoft.com/office/drawing/2008/diagram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"/>
          <p:cNvSpPr txBox="1"/>
          <p:nvPr/>
        </p:nvSpPr>
        <p:spPr>
          <a:xfrm>
            <a:off x="404035" y="265183"/>
            <a:ext cx="5435736" cy="3901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l" defTabSz="457200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ko-KR" altLang="en-US" sz="2000">
                <a:solidFill>
                  <a:srgbClr val="000000"/>
                </a:solidFill>
                <a:latin typeface="나눔바른고딕"/>
                <a:ea typeface="나눔바른고딕"/>
                <a:cs typeface="Pretendard ExtraBold"/>
              </a:rPr>
              <a:t>신차 구독</a:t>
            </a:r>
          </a:p>
        </p:txBody>
      </p:sp>
      <p:sp>
        <p:nvSpPr>
          <p:cNvPr id="4" name="직사각형 3"/>
          <p:cNvSpPr/>
          <p:nvPr/>
        </p:nvSpPr>
        <p:spPr>
          <a:xfrm>
            <a:off x="255763" y="203894"/>
            <a:ext cx="159789" cy="387508"/>
          </a:xfrm>
          <a:prstGeom prst="rect">
            <a:avLst/>
          </a:prstGeom>
          <a:solidFill>
            <a:srgbClr val="42C7F1"/>
          </a:solidFill>
          <a:ln w="12700" cap="flat" cmpd="sng" algn="ctr">
            <a:noFill/>
            <a:prstDash val="solid"/>
            <a:miter/>
          </a:ln>
        </p:spPr>
        <p:txBody>
          <a:bodyPr anchor="ctr"/>
          <a:lstStyle/>
          <a:p>
            <a:pPr marL="0" lvl="0" indent="0" algn="l" defTabSz="457200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endParaRPr kumimoji="0" lang="en-US" altLang="ko-KR" sz="1000" b="1" i="0" u="none" strike="noStrike" kern="1200" cap="none" spc="0" normalizeH="0" baseline="0">
              <a:ln w="9525">
                <a:solidFill>
                  <a:srgbClr val="4472C4"/>
                </a:solidFill>
              </a:ln>
              <a:solidFill>
                <a:srgbClr val="F2F2F2"/>
              </a:solidFill>
              <a:latin typeface="나눔바른고딕"/>
              <a:ea typeface="나눔바른고딕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096412" y="659130"/>
            <a:ext cx="2718033" cy="245333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r">
              <a:defRPr/>
            </a:pPr>
            <a:r>
              <a:rPr lang="en-US" altLang="ko-KR" sz="1000">
                <a:latin typeface="나눔바른고딕"/>
                <a:ea typeface="나눔바른고딕"/>
                <a:cs typeface="Pretendard"/>
              </a:rPr>
              <a:t>(</a:t>
            </a:r>
            <a:r>
              <a:rPr lang="ko-KR" altLang="en-US" sz="1000">
                <a:latin typeface="나눔바른고딕"/>
                <a:ea typeface="나눔바른고딕"/>
                <a:cs typeface="Pretendard"/>
              </a:rPr>
              <a:t>단위</a:t>
            </a:r>
            <a:r>
              <a:rPr lang="en-US" altLang="ko-KR" sz="1000">
                <a:latin typeface="나눔바른고딕"/>
                <a:ea typeface="나눔바른고딕"/>
                <a:cs typeface="Pretendard"/>
              </a:rPr>
              <a:t>: </a:t>
            </a:r>
            <a:r>
              <a:rPr lang="ko-KR" altLang="en-US" sz="1000">
                <a:latin typeface="나눔바른고딕"/>
                <a:ea typeface="나눔바른고딕"/>
                <a:cs typeface="Pretendard"/>
              </a:rPr>
              <a:t>원</a:t>
            </a:r>
            <a:r>
              <a:rPr lang="en-US" altLang="ko-KR" sz="1000">
                <a:latin typeface="나눔바른고딕"/>
                <a:ea typeface="나눔바른고딕"/>
                <a:cs typeface="Pretendard"/>
              </a:rPr>
              <a:t>)</a:t>
            </a:r>
            <a:endParaRPr lang="ko-KR" altLang="en-US" sz="1000">
              <a:latin typeface="나눔바른고딕"/>
              <a:ea typeface="나눔바른고딕"/>
              <a:cs typeface="Pretendard"/>
            </a:endParaRPr>
          </a:p>
        </p:txBody>
      </p:sp>
      <p:graphicFrame>
        <p:nvGraphicFramePr>
          <p:cNvPr id="2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164145"/>
              </p:ext>
            </p:extLst>
          </p:nvPr>
        </p:nvGraphicFramePr>
        <p:xfrm>
          <a:off x="920420" y="903287"/>
          <a:ext cx="6899957" cy="333914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992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78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32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01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62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63749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000" spc="0">
                          <a:solidFill>
                            <a:schemeClr val="dk1"/>
                          </a:solidFill>
                          <a:latin typeface="나눔바른고딕"/>
                          <a:ea typeface="나눔바른고딕"/>
                          <a:cs typeface="Pretendard"/>
                        </a:rPr>
                        <a:t>타입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rgbClr val="42C7F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000" spc="0">
                          <a:solidFill>
                            <a:schemeClr val="dk1"/>
                          </a:solidFill>
                          <a:latin typeface="나눔바른고딕"/>
                          <a:ea typeface="나눔바른고딕"/>
                          <a:cs typeface="Pretendard"/>
                        </a:rPr>
                        <a:t>규격</a:t>
                      </a:r>
                    </a:p>
                    <a:p>
                      <a:pPr algn="ctr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n-US" altLang="ko-KR" sz="1000" spc="0">
                          <a:solidFill>
                            <a:schemeClr val="dk1"/>
                          </a:solidFill>
                          <a:latin typeface="나눔바른고딕"/>
                          <a:ea typeface="나눔바른고딕"/>
                          <a:cs typeface="Pretendard"/>
                        </a:rPr>
                        <a:t>(</a:t>
                      </a:r>
                      <a:r>
                        <a:rPr lang="ko-KR" altLang="en-US" sz="1000" spc="0">
                          <a:solidFill>
                            <a:schemeClr val="dk1"/>
                          </a:solidFill>
                          <a:latin typeface="나눔바른고딕"/>
                          <a:ea typeface="나눔바른고딕"/>
                          <a:cs typeface="Pretendard"/>
                        </a:rPr>
                        <a:t>청소폭</a:t>
                      </a:r>
                      <a:r>
                        <a:rPr lang="en-US" altLang="ko-KR" sz="1000" spc="0">
                          <a:solidFill>
                            <a:schemeClr val="dk1"/>
                          </a:solidFill>
                          <a:latin typeface="나눔바른고딕"/>
                          <a:ea typeface="나눔바른고딕"/>
                          <a:cs typeface="Pretendard"/>
                        </a:rPr>
                        <a:t>/</a:t>
                      </a:r>
                      <a:r>
                        <a:rPr lang="ko-KR" altLang="en-US" sz="1000" spc="0">
                          <a:solidFill>
                            <a:schemeClr val="dk1"/>
                          </a:solidFill>
                          <a:latin typeface="나눔바른고딕"/>
                          <a:ea typeface="나눔바른고딕"/>
                          <a:cs typeface="Pretendard"/>
                        </a:rPr>
                        <a:t>폐수탱크</a:t>
                      </a:r>
                      <a:r>
                        <a:rPr lang="en-US" altLang="ko-KR" sz="1000" spc="0">
                          <a:solidFill>
                            <a:schemeClr val="dk1"/>
                          </a:solidFill>
                          <a:latin typeface="나눔바른고딕"/>
                          <a:ea typeface="나눔바른고딕"/>
                          <a:cs typeface="Pretendard"/>
                        </a:rPr>
                        <a:t>/</a:t>
                      </a:r>
                      <a:r>
                        <a:rPr lang="ko-KR" altLang="en-US" sz="1000" spc="0">
                          <a:solidFill>
                            <a:schemeClr val="dk1"/>
                          </a:solidFill>
                          <a:latin typeface="나눔바른고딕"/>
                          <a:ea typeface="나눔바른고딕"/>
                          <a:cs typeface="Pretendard"/>
                        </a:rPr>
                        <a:t>호퍼</a:t>
                      </a:r>
                      <a:r>
                        <a:rPr lang="en-US" altLang="ko-KR" sz="1000" spc="0">
                          <a:solidFill>
                            <a:schemeClr val="dk1"/>
                          </a:solidFill>
                          <a:latin typeface="나눔바른고딕"/>
                          <a:ea typeface="나눔바른고딕"/>
                          <a:cs typeface="Pretendard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rgbClr val="42C7F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000" spc="0">
                          <a:solidFill>
                            <a:schemeClr val="dk1"/>
                          </a:solidFill>
                          <a:latin typeface="나눔바른고딕"/>
                          <a:ea typeface="나눔바른고딕"/>
                          <a:cs typeface="Pretendard"/>
                        </a:rPr>
                        <a:t>모델 예시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rgbClr val="42C7F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n-US" altLang="ko-KR" sz="1000" spc="0" dirty="0">
                          <a:solidFill>
                            <a:schemeClr val="dk1"/>
                          </a:solidFill>
                          <a:latin typeface="나눔바른고딕"/>
                          <a:ea typeface="나눔바른고딕"/>
                          <a:cs typeface="Pretendard"/>
                        </a:rPr>
                        <a:t>1</a:t>
                      </a:r>
                      <a:r>
                        <a:rPr lang="ko-KR" altLang="en-US" sz="1000" spc="0" dirty="0">
                          <a:solidFill>
                            <a:schemeClr val="dk1"/>
                          </a:solidFill>
                          <a:latin typeface="나눔바른고딕"/>
                          <a:ea typeface="나눔바른고딕"/>
                          <a:cs typeface="Pretendard"/>
                        </a:rPr>
                        <a:t>년 기준 </a:t>
                      </a:r>
                    </a:p>
                    <a:p>
                      <a:pPr algn="ctr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000" spc="0" dirty="0">
                          <a:solidFill>
                            <a:schemeClr val="dk1"/>
                          </a:solidFill>
                          <a:latin typeface="나눔바른고딕"/>
                          <a:ea typeface="나눔바른고딕"/>
                          <a:cs typeface="Pretendard"/>
                        </a:rPr>
                        <a:t>월 구독료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rgbClr val="42C7F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n-US" altLang="ko-KR" sz="1000" spc="0" dirty="0">
                          <a:solidFill>
                            <a:schemeClr val="dk1"/>
                          </a:solidFill>
                          <a:latin typeface="나눔바른고딕"/>
                          <a:ea typeface="나눔바른고딕"/>
                          <a:cs typeface="Pretendard"/>
                        </a:rPr>
                        <a:t>2</a:t>
                      </a:r>
                      <a:r>
                        <a:rPr lang="ko-KR" altLang="en-US" sz="1000" spc="0" dirty="0">
                          <a:solidFill>
                            <a:schemeClr val="dk1"/>
                          </a:solidFill>
                          <a:latin typeface="나눔바른고딕"/>
                          <a:ea typeface="나눔바른고딕"/>
                          <a:cs typeface="Pretendard"/>
                        </a:rPr>
                        <a:t>년 기준 </a:t>
                      </a:r>
                    </a:p>
                    <a:p>
                      <a:pPr algn="ctr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000" spc="0" dirty="0">
                          <a:solidFill>
                            <a:schemeClr val="dk1"/>
                          </a:solidFill>
                          <a:latin typeface="나눔바른고딕"/>
                          <a:ea typeface="나눔바른고딕"/>
                          <a:cs typeface="Pretendard"/>
                        </a:rPr>
                        <a:t>월 구독료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rgbClr val="42C7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4">
                <a:tc>
                  <a:txBody>
                    <a:bodyPr/>
                    <a:lstStyle/>
                    <a:p>
                      <a:pPr algn="r" latinLnBrk="1">
                        <a:defRPr/>
                      </a:pPr>
                      <a:r>
                        <a:rPr lang="ko-KR" altLang="en-US" sz="1000" b="0">
                          <a:solidFill>
                            <a:schemeClr val="tx1"/>
                          </a:solidFill>
                          <a:latin typeface="나눔바른고딕"/>
                          <a:ea typeface="나눔바른고딕"/>
                          <a:cs typeface="Pretendard"/>
                        </a:rPr>
                        <a:t>수동보행 습식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>
                        <a:defRPr/>
                      </a:pPr>
                      <a:r>
                        <a:rPr lang="en-US" altLang="ko-KR" sz="1000" b="0">
                          <a:solidFill>
                            <a:schemeClr val="tx1"/>
                          </a:solidFill>
                          <a:latin typeface="나눔바른고딕"/>
                          <a:ea typeface="나눔바른고딕"/>
                          <a:cs typeface="Pretendard"/>
                        </a:rPr>
                        <a:t>500mm, 50~60L</a:t>
                      </a:r>
                    </a:p>
                  </a:txBody>
                  <a:tcPr marL="180022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defRPr/>
                      </a:pPr>
                      <a:r>
                        <a:rPr lang="en-US" altLang="ko-KR" sz="1000" b="0">
                          <a:latin typeface="나눔바른고딕"/>
                          <a:ea typeface="나눔바른고딕"/>
                          <a:cs typeface="Pretendard"/>
                        </a:rPr>
                        <a:t>EC50 / S3 / S3m /J600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latinLnBrk="1">
                        <a:defRPr/>
                      </a:pPr>
                      <a:r>
                        <a:rPr lang="en-US" altLang="ko-KR" sz="1000" b="0">
                          <a:solidFill>
                            <a:schemeClr val="tx1"/>
                          </a:solidFill>
                          <a:latin typeface="나눔바른고딕"/>
                          <a:ea typeface="나눔바른고딕"/>
                          <a:cs typeface="Pretendard"/>
                        </a:rPr>
                        <a:t>170,000</a:t>
                      </a:r>
                      <a:endParaRPr lang="ko-KR" altLang="en-US" sz="1000" b="0">
                        <a:solidFill>
                          <a:schemeClr val="tx1"/>
                        </a:solidFill>
                        <a:latin typeface="나눔바른고딕"/>
                        <a:ea typeface="나눔바른고딕"/>
                        <a:cs typeface="Pretendard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latinLnBrk="1">
                        <a:defRPr/>
                      </a:pPr>
                      <a:r>
                        <a:rPr lang="en-US" altLang="ko-KR" sz="1000" b="0">
                          <a:solidFill>
                            <a:schemeClr val="tx1"/>
                          </a:solidFill>
                          <a:latin typeface="나눔바른고딕"/>
                          <a:ea typeface="나눔바른고딕"/>
                          <a:cs typeface="Pretendard"/>
                        </a:rPr>
                        <a:t>150,000</a:t>
                      </a:r>
                      <a:endParaRPr lang="ko-KR" altLang="en-US" sz="1000" b="0">
                        <a:solidFill>
                          <a:schemeClr val="tx1"/>
                        </a:solidFill>
                        <a:latin typeface="나눔바른고딕"/>
                        <a:ea typeface="나눔바른고딕"/>
                        <a:cs typeface="Pretendard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6924">
                <a:tc>
                  <a:txBody>
                    <a:bodyPr/>
                    <a:lstStyle/>
                    <a:p>
                      <a:pPr algn="r" latinLnBrk="1">
                        <a:defRPr/>
                      </a:pPr>
                      <a:r>
                        <a:rPr lang="ko-KR" altLang="en-US" sz="1000" b="0">
                          <a:solidFill>
                            <a:schemeClr val="tx1"/>
                          </a:solidFill>
                          <a:latin typeface="나눔바른고딕"/>
                          <a:ea typeface="나눔바른고딕"/>
                          <a:cs typeface="Pretendard"/>
                        </a:rPr>
                        <a:t>자동보행 습식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>
                        <a:defRPr/>
                      </a:pPr>
                      <a:r>
                        <a:rPr lang="en-US" altLang="ko-KR" sz="1000" b="0">
                          <a:solidFill>
                            <a:schemeClr val="tx1"/>
                          </a:solidFill>
                          <a:latin typeface="나눔바른고딕"/>
                          <a:ea typeface="나눔바른고딕"/>
                          <a:cs typeface="Pretendard"/>
                        </a:rPr>
                        <a:t>500mm, 50~60L</a:t>
                      </a:r>
                    </a:p>
                  </a:txBody>
                  <a:tcPr marL="180022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defRPr/>
                      </a:pPr>
                      <a:r>
                        <a:rPr lang="en-US" altLang="ko-KR" sz="1000" b="0">
                          <a:latin typeface="나눔바른고딕"/>
                          <a:ea typeface="나눔바른고딕"/>
                          <a:cs typeface="Pretendard"/>
                        </a:rPr>
                        <a:t>J600T</a:t>
                      </a:r>
                      <a:endParaRPr lang="ko-KR" altLang="en-US" sz="1000" b="0">
                        <a:latin typeface="나눔바른고딕"/>
                        <a:ea typeface="나눔바른고딕"/>
                        <a:cs typeface="Pretendard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latinLnBrk="1">
                        <a:defRPr/>
                      </a:pPr>
                      <a:r>
                        <a:rPr lang="en-US" altLang="ko-KR" sz="1000" b="0">
                          <a:solidFill>
                            <a:schemeClr val="tx1"/>
                          </a:solidFill>
                          <a:latin typeface="나눔바른고딕"/>
                          <a:ea typeface="나눔바른고딕"/>
                          <a:cs typeface="Pretendard"/>
                        </a:rPr>
                        <a:t>220,000</a:t>
                      </a:r>
                      <a:endParaRPr lang="ko-KR" altLang="en-US" sz="1000" b="0">
                        <a:solidFill>
                          <a:schemeClr val="tx1"/>
                        </a:solidFill>
                        <a:latin typeface="나눔바른고딕"/>
                        <a:ea typeface="나눔바른고딕"/>
                        <a:cs typeface="Pretendard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latinLnBrk="1">
                        <a:defRPr/>
                      </a:pPr>
                      <a:r>
                        <a:rPr lang="en-US" altLang="ko-KR" sz="1000" b="0">
                          <a:solidFill>
                            <a:schemeClr val="tx1"/>
                          </a:solidFill>
                          <a:latin typeface="나눔바른고딕"/>
                          <a:ea typeface="나눔바른고딕"/>
                          <a:cs typeface="Pretendard"/>
                        </a:rPr>
                        <a:t>200,000</a:t>
                      </a:r>
                      <a:endParaRPr lang="ko-KR" altLang="en-US" sz="1000" b="0">
                        <a:solidFill>
                          <a:schemeClr val="tx1"/>
                        </a:solidFill>
                        <a:latin typeface="나눔바른고딕"/>
                        <a:ea typeface="나눔바른고딕"/>
                        <a:cs typeface="Pretendard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6924">
                <a:tc>
                  <a:txBody>
                    <a:bodyPr/>
                    <a:lstStyle/>
                    <a:p>
                      <a:pPr algn="r" latinLnBrk="1">
                        <a:defRPr/>
                      </a:pPr>
                      <a:r>
                        <a:rPr lang="ko-KR" altLang="en-US" sz="1000" b="0">
                          <a:solidFill>
                            <a:schemeClr val="tx1"/>
                          </a:solidFill>
                          <a:latin typeface="나눔바른고딕"/>
                          <a:ea typeface="나눔바른고딕"/>
                          <a:cs typeface="Pretendard"/>
                        </a:rPr>
                        <a:t>탑승 습식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>
                        <a:defRPr/>
                      </a:pPr>
                      <a:r>
                        <a:rPr lang="en-US" altLang="ko-KR" sz="1000" b="0">
                          <a:solidFill>
                            <a:schemeClr val="tx1"/>
                          </a:solidFill>
                          <a:latin typeface="나눔바른고딕"/>
                          <a:ea typeface="나눔바른고딕"/>
                          <a:cs typeface="Pretendard"/>
                        </a:rPr>
                        <a:t>550~700mm, 70~80L</a:t>
                      </a:r>
                    </a:p>
                  </a:txBody>
                  <a:tcPr marL="180022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defRPr/>
                      </a:pPr>
                      <a:r>
                        <a:rPr lang="en-US" altLang="ko-KR" sz="1000" b="0">
                          <a:latin typeface="나눔바른고딕"/>
                          <a:ea typeface="나눔바른고딕"/>
                          <a:cs typeface="Pretendard"/>
                        </a:rPr>
                        <a:t>S5 / J700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latinLnBrk="1">
                        <a:defRPr/>
                      </a:pPr>
                      <a:r>
                        <a:rPr lang="en-US" altLang="ko-KR" sz="1000" b="0">
                          <a:solidFill>
                            <a:schemeClr val="tx1"/>
                          </a:solidFill>
                          <a:latin typeface="나눔바른고딕"/>
                          <a:ea typeface="나눔바른고딕"/>
                          <a:cs typeface="Pretendard"/>
                        </a:rPr>
                        <a:t>270,000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latinLnBrk="1">
                        <a:defRPr/>
                      </a:pPr>
                      <a:r>
                        <a:rPr lang="en-US" altLang="ko-KR" sz="1000" b="0">
                          <a:solidFill>
                            <a:schemeClr val="tx1"/>
                          </a:solidFill>
                          <a:latin typeface="나눔바른고딕"/>
                          <a:ea typeface="나눔바른고딕"/>
                          <a:cs typeface="Pretendard"/>
                        </a:rPr>
                        <a:t>250,000</a:t>
                      </a:r>
                      <a:endParaRPr lang="ko-KR" altLang="en-US" sz="1000" b="0">
                        <a:solidFill>
                          <a:schemeClr val="tx1"/>
                        </a:solidFill>
                        <a:latin typeface="나눔바른고딕"/>
                        <a:ea typeface="나눔바른고딕"/>
                        <a:cs typeface="Pretendard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6924">
                <a:tc>
                  <a:txBody>
                    <a:bodyPr/>
                    <a:lstStyle/>
                    <a:p>
                      <a:pPr algn="r" latinLnBrk="1">
                        <a:defRPr/>
                      </a:pPr>
                      <a:r>
                        <a:rPr lang="ko-KR" altLang="en-US" sz="1000" b="0">
                          <a:solidFill>
                            <a:schemeClr val="tx1"/>
                          </a:solidFill>
                          <a:latin typeface="나눔바른고딕"/>
                          <a:ea typeface="나눔바른고딕"/>
                          <a:cs typeface="Pretendard"/>
                        </a:rPr>
                        <a:t>탑승 습식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>
                        <a:defRPr/>
                      </a:pPr>
                      <a:r>
                        <a:rPr lang="en-US" altLang="ko-KR" sz="1000" b="0">
                          <a:solidFill>
                            <a:schemeClr val="tx1"/>
                          </a:solidFill>
                          <a:latin typeface="나눔바른고딕"/>
                          <a:ea typeface="나눔바른고딕"/>
                          <a:cs typeface="Pretendard"/>
                        </a:rPr>
                        <a:t>850mm, 110~140L</a:t>
                      </a:r>
                    </a:p>
                  </a:txBody>
                  <a:tcPr marL="180022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defRPr/>
                      </a:pPr>
                      <a:r>
                        <a:rPr lang="en-US" altLang="ko-KR" sz="1000" b="0">
                          <a:latin typeface="나눔바른고딕"/>
                          <a:ea typeface="나눔바른고딕"/>
                          <a:cs typeface="Pretendard"/>
                        </a:rPr>
                        <a:t>S7P / J800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latinLnBrk="1">
                        <a:defRPr/>
                      </a:pPr>
                      <a:r>
                        <a:rPr lang="en-US" altLang="ko-KR" sz="1000" b="0">
                          <a:solidFill>
                            <a:schemeClr val="tx1"/>
                          </a:solidFill>
                          <a:latin typeface="나눔바른고딕"/>
                          <a:ea typeface="나눔바른고딕"/>
                          <a:cs typeface="Pretendard"/>
                        </a:rPr>
                        <a:t>390,000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latinLnBrk="1">
                        <a:defRPr/>
                      </a:pPr>
                      <a:r>
                        <a:rPr lang="en-US" altLang="ko-KR" sz="1000" b="0">
                          <a:solidFill>
                            <a:schemeClr val="tx1"/>
                          </a:solidFill>
                          <a:latin typeface="나눔바른고딕"/>
                          <a:ea typeface="나눔바른고딕"/>
                          <a:cs typeface="Pretendard"/>
                        </a:rPr>
                        <a:t>370,000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6924">
                <a:tc>
                  <a:txBody>
                    <a:bodyPr/>
                    <a:lstStyle/>
                    <a:p>
                      <a:pPr algn="r" latinLnBrk="1">
                        <a:defRPr/>
                      </a:pPr>
                      <a:r>
                        <a:rPr lang="ko-KR" altLang="en-US" sz="1000" b="0" dirty="0">
                          <a:solidFill>
                            <a:schemeClr val="tx1"/>
                          </a:solidFill>
                          <a:latin typeface="나눔바른고딕"/>
                          <a:ea typeface="나눔바른고딕"/>
                          <a:cs typeface="Pretendard"/>
                        </a:rPr>
                        <a:t>탑승 습식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>
                        <a:defRPr/>
                      </a:pPr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나눔바른고딕"/>
                          <a:ea typeface="나눔바른고딕"/>
                          <a:cs typeface="Pretendard"/>
                        </a:rPr>
                        <a:t>900~1000mm,  180~260L</a:t>
                      </a:r>
                    </a:p>
                  </a:txBody>
                  <a:tcPr marL="180022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defRPr/>
                      </a:pPr>
                      <a:r>
                        <a:rPr lang="en-US" altLang="ko-KR" sz="1000" b="0">
                          <a:latin typeface="나눔바른고딕"/>
                          <a:ea typeface="나눔바른고딕"/>
                          <a:cs typeface="Pretendard"/>
                        </a:rPr>
                        <a:t>S12 / J900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latinLnBrk="1">
                        <a:defRPr/>
                      </a:pPr>
                      <a:r>
                        <a:rPr lang="en-US" altLang="ko-KR" sz="1000" b="0">
                          <a:solidFill>
                            <a:schemeClr val="tx1"/>
                          </a:solidFill>
                          <a:latin typeface="나눔바른고딕"/>
                          <a:ea typeface="나눔바른고딕"/>
                          <a:cs typeface="Pretendard"/>
                        </a:rPr>
                        <a:t>590,000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latinLnBrk="1">
                        <a:defRPr/>
                      </a:pPr>
                      <a:r>
                        <a:rPr lang="en-US" altLang="ko-KR" sz="1000" b="0">
                          <a:solidFill>
                            <a:schemeClr val="tx1"/>
                          </a:solidFill>
                          <a:latin typeface="나눔바른고딕"/>
                          <a:ea typeface="나눔바른고딕"/>
                          <a:cs typeface="Pretendard"/>
                        </a:rPr>
                        <a:t>570,000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6924">
                <a:tc>
                  <a:txBody>
                    <a:bodyPr/>
                    <a:lstStyle/>
                    <a:p>
                      <a:pPr algn="r" latinLnBrk="1">
                        <a:defRPr/>
                      </a:pPr>
                      <a:r>
                        <a:rPr lang="ko-KR" altLang="en-US" sz="1000" b="0">
                          <a:solidFill>
                            <a:schemeClr val="tx1"/>
                          </a:solidFill>
                          <a:latin typeface="나눔바른고딕"/>
                          <a:ea typeface="나눔바른고딕"/>
                          <a:cs typeface="Pretendard"/>
                        </a:rPr>
                        <a:t>탑승 습식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>
                        <a:defRPr/>
                      </a:pPr>
                      <a:r>
                        <a:rPr lang="en-US" altLang="ko-KR" sz="1000" b="0">
                          <a:solidFill>
                            <a:schemeClr val="tx1"/>
                          </a:solidFill>
                          <a:latin typeface="나눔바른고딕"/>
                          <a:ea typeface="나눔바른고딕"/>
                          <a:cs typeface="Pretendard"/>
                        </a:rPr>
                        <a:t>1050mm, 260L</a:t>
                      </a:r>
                    </a:p>
                  </a:txBody>
                  <a:tcPr marL="180022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defRPr/>
                      </a:pPr>
                      <a:r>
                        <a:rPr lang="en-US" altLang="ko-KR" sz="1000" b="0">
                          <a:latin typeface="나눔바른고딕"/>
                          <a:ea typeface="나눔바른고딕"/>
                          <a:cs typeface="Pretendard"/>
                        </a:rPr>
                        <a:t>S16P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latinLnBrk="1">
                        <a:defRPr/>
                      </a:pPr>
                      <a:r>
                        <a:rPr lang="en-US" altLang="ko-KR" sz="1000" b="0">
                          <a:solidFill>
                            <a:schemeClr val="tx1"/>
                          </a:solidFill>
                          <a:latin typeface="나눔바른고딕"/>
                          <a:ea typeface="나눔바른고딕"/>
                          <a:cs typeface="Pretendard"/>
                        </a:rPr>
                        <a:t>890,000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latinLnBrk="1">
                        <a:defRPr/>
                      </a:pPr>
                      <a:r>
                        <a:rPr lang="en-US" altLang="ko-KR" sz="1000" b="0">
                          <a:solidFill>
                            <a:schemeClr val="tx1"/>
                          </a:solidFill>
                          <a:latin typeface="나눔바른고딕"/>
                          <a:ea typeface="나눔바른고딕"/>
                          <a:cs typeface="Pretendard"/>
                        </a:rPr>
                        <a:t>850,000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6924">
                <a:tc>
                  <a:txBody>
                    <a:bodyPr/>
                    <a:lstStyle/>
                    <a:p>
                      <a:pPr algn="r" latinLnBrk="1">
                        <a:defRPr/>
                      </a:pPr>
                      <a:r>
                        <a:rPr lang="ko-KR" altLang="en-US" sz="1000" b="0">
                          <a:solidFill>
                            <a:schemeClr val="tx1"/>
                          </a:solidFill>
                          <a:latin typeface="나눔바른고딕"/>
                          <a:ea typeface="나눔바른고딕"/>
                          <a:cs typeface="Pretendard"/>
                        </a:rPr>
                        <a:t>탑승 건식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>
                        <a:defRPr/>
                      </a:pPr>
                      <a:r>
                        <a:rPr lang="en-US" altLang="ko-KR" sz="1000" b="0">
                          <a:solidFill>
                            <a:schemeClr val="tx1"/>
                          </a:solidFill>
                          <a:latin typeface="나눔바른고딕"/>
                          <a:ea typeface="나눔바른고딕"/>
                          <a:cs typeface="Pretendard"/>
                        </a:rPr>
                        <a:t>1200mm, 70L</a:t>
                      </a:r>
                    </a:p>
                  </a:txBody>
                  <a:tcPr marL="180022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defRPr/>
                      </a:pPr>
                      <a:r>
                        <a:rPr lang="en-US" altLang="ko-KR" sz="1000" b="0">
                          <a:latin typeface="나눔바른고딕"/>
                          <a:ea typeface="나눔바른고딕"/>
                          <a:cs typeface="Pretendard"/>
                        </a:rPr>
                        <a:t>W12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latinLnBrk="1">
                        <a:defRPr/>
                      </a:pPr>
                      <a:r>
                        <a:rPr lang="en-US" altLang="ko-KR" sz="1000" b="0">
                          <a:solidFill>
                            <a:schemeClr val="tx1"/>
                          </a:solidFill>
                          <a:latin typeface="나눔바른고딕"/>
                          <a:ea typeface="나눔바른고딕"/>
                          <a:cs typeface="Pretendard"/>
                        </a:rPr>
                        <a:t>490,000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latinLnBrk="1">
                        <a:defRPr/>
                      </a:pPr>
                      <a:r>
                        <a:rPr lang="en-US" altLang="ko-KR" sz="1000" b="0">
                          <a:solidFill>
                            <a:schemeClr val="tx1"/>
                          </a:solidFill>
                          <a:latin typeface="나눔바른고딕"/>
                          <a:ea typeface="나눔바른고딕"/>
                          <a:cs typeface="Pretendard"/>
                        </a:rPr>
                        <a:t>470,000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6924">
                <a:tc>
                  <a:txBody>
                    <a:bodyPr/>
                    <a:lstStyle/>
                    <a:p>
                      <a:pPr algn="r" latinLnBrk="1">
                        <a:defRPr/>
                      </a:pPr>
                      <a:r>
                        <a:rPr lang="ko-KR" altLang="en-US" sz="1000" b="0">
                          <a:solidFill>
                            <a:schemeClr val="tx1"/>
                          </a:solidFill>
                          <a:latin typeface="나눔바른고딕"/>
                          <a:ea typeface="나눔바른고딕"/>
                          <a:cs typeface="Pretendard"/>
                        </a:rPr>
                        <a:t>탑승 건식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>
                        <a:defRPr/>
                      </a:pPr>
                      <a:r>
                        <a:rPr lang="en-US" altLang="ko-KR" sz="1000" b="0">
                          <a:solidFill>
                            <a:schemeClr val="tx1"/>
                          </a:solidFill>
                          <a:latin typeface="나눔바른고딕"/>
                          <a:ea typeface="나눔바른고딕"/>
                          <a:cs typeface="Pretendard"/>
                        </a:rPr>
                        <a:t>1500mm, 135L</a:t>
                      </a:r>
                    </a:p>
                  </a:txBody>
                  <a:tcPr marL="180022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defRPr/>
                      </a:pPr>
                      <a:r>
                        <a:rPr lang="en-US" altLang="ko-KR" sz="1000" b="0">
                          <a:latin typeface="나눔바른고딕"/>
                          <a:ea typeface="나눔바른고딕"/>
                          <a:cs typeface="Pretendard"/>
                        </a:rPr>
                        <a:t>W15 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latinLnBrk="1">
                        <a:defRPr/>
                      </a:pPr>
                      <a:r>
                        <a:rPr lang="en-US" altLang="ko-KR" sz="1000" b="0">
                          <a:solidFill>
                            <a:schemeClr val="tx1"/>
                          </a:solidFill>
                          <a:latin typeface="나눔바른고딕"/>
                          <a:ea typeface="나눔바른고딕"/>
                          <a:cs typeface="Pretendard"/>
                        </a:rPr>
                        <a:t>590,000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latinLnBrk="1">
                        <a:defRPr/>
                      </a:pPr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나눔바른고딕"/>
                          <a:ea typeface="나눔바른고딕"/>
                          <a:cs typeface="Pretendard"/>
                        </a:rPr>
                        <a:t>570,000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3" name="TextBox 24"/>
          <p:cNvSpPr txBox="1"/>
          <p:nvPr/>
        </p:nvSpPr>
        <p:spPr>
          <a:xfrm>
            <a:off x="814930" y="4290075"/>
            <a:ext cx="8276140" cy="23755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l" defTabSz="457200" rtl="0" eaLnBrk="1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*</a:t>
            </a:r>
            <a:r>
              <a:rPr kumimoji="0" lang="ko-KR" altLang="en-US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 상기 모델은 예시로</a:t>
            </a:r>
            <a:r>
              <a:rPr kumimoji="0" lang="en-US" altLang="ko-KR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,</a:t>
            </a:r>
            <a:r>
              <a:rPr kumimoji="0" lang="ko-KR" altLang="en-US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 유사규격의 다른 장비가 투입될 수 있음</a:t>
            </a:r>
          </a:p>
          <a:p>
            <a:pPr marL="0" indent="0" algn="l" defTabSz="457200" rtl="0" eaLnBrk="1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*</a:t>
            </a:r>
            <a:r>
              <a:rPr kumimoji="0" lang="ko-KR" altLang="en-US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 계약 </a:t>
            </a:r>
            <a:r>
              <a:rPr kumimoji="0" lang="ko-KR" altLang="en-US" sz="1000" b="0" i="0" u="none" strike="noStrike" kern="1200" cap="none" spc="0" normalizeH="0" baseline="0" dirty="0" err="1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종료후</a:t>
            </a:r>
            <a:r>
              <a:rPr kumimoji="0" lang="ko-KR" altLang="en-US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 장비 반납</a:t>
            </a:r>
          </a:p>
          <a:p>
            <a:pPr marL="0" indent="0" algn="l" defTabSz="457200" rtl="0" eaLnBrk="1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*</a:t>
            </a:r>
            <a:r>
              <a:rPr kumimoji="0" lang="ko-KR" altLang="en-US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 별도 보증금 없음</a:t>
            </a:r>
          </a:p>
          <a:p>
            <a:pPr marL="0" indent="0" algn="l" defTabSz="457200" rtl="0" eaLnBrk="1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* </a:t>
            </a:r>
            <a:r>
              <a:rPr kumimoji="0" lang="ko-KR" altLang="en-US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운반비</a:t>
            </a:r>
            <a:r>
              <a:rPr kumimoji="0" lang="en-US" altLang="ko-KR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(</a:t>
            </a:r>
            <a:r>
              <a:rPr kumimoji="0" lang="ko-KR" altLang="en-US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왕복기준</a:t>
            </a:r>
            <a:r>
              <a:rPr kumimoji="0" lang="en-US" altLang="ko-KR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)</a:t>
            </a:r>
            <a:r>
              <a:rPr kumimoji="0" lang="ko-KR" altLang="en-US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 선불 </a:t>
            </a:r>
            <a:r>
              <a:rPr kumimoji="0" lang="en-US" altLang="ko-KR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:</a:t>
            </a:r>
            <a:r>
              <a:rPr kumimoji="0" lang="ko-KR" altLang="en-US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 수도권</a:t>
            </a:r>
            <a:r>
              <a:rPr kumimoji="0" lang="en-US" altLang="ko-KR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/</a:t>
            </a:r>
            <a:r>
              <a:rPr kumimoji="0" lang="ko-KR" altLang="en-US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충청 </a:t>
            </a:r>
            <a:r>
              <a:rPr kumimoji="0" lang="en-US" altLang="ko-KR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- 20</a:t>
            </a:r>
            <a:r>
              <a:rPr kumimoji="0" lang="ko-KR" altLang="en-US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만원</a:t>
            </a:r>
            <a:r>
              <a:rPr kumimoji="0" lang="en-US" altLang="ko-KR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, </a:t>
            </a:r>
            <a:r>
              <a:rPr kumimoji="0" lang="ko-KR" altLang="en-US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호남</a:t>
            </a:r>
            <a:r>
              <a:rPr kumimoji="0" lang="en-US" altLang="ko-KR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/</a:t>
            </a:r>
            <a:r>
              <a:rPr kumimoji="0" lang="ko-KR" altLang="en-US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영남</a:t>
            </a:r>
            <a:r>
              <a:rPr kumimoji="0" lang="en-US" altLang="ko-KR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/</a:t>
            </a:r>
            <a:r>
              <a:rPr kumimoji="0" lang="ko-KR" altLang="en-US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강원 </a:t>
            </a:r>
            <a:r>
              <a:rPr kumimoji="0" lang="en-US" altLang="ko-KR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- 30</a:t>
            </a:r>
            <a:r>
              <a:rPr kumimoji="0" lang="ko-KR" altLang="en-US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만원</a:t>
            </a:r>
            <a:r>
              <a:rPr kumimoji="0" lang="en-US" altLang="ko-KR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.</a:t>
            </a:r>
            <a:r>
              <a:rPr kumimoji="0" lang="ko-KR" altLang="en-US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 </a:t>
            </a:r>
            <a:r>
              <a:rPr kumimoji="0" lang="en-US" altLang="ko-KR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1</a:t>
            </a:r>
            <a:r>
              <a:rPr kumimoji="0" lang="ko-KR" altLang="en-US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년 이상 </a:t>
            </a:r>
            <a:r>
              <a:rPr kumimoji="0" lang="ko-KR" altLang="en-US" sz="1000" b="0" i="0" u="none" strike="noStrike" kern="1200" cap="none" spc="0" normalizeH="0" baseline="0" dirty="0" err="1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구독시</a:t>
            </a:r>
            <a:r>
              <a:rPr kumimoji="0" lang="ko-KR" altLang="en-US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 운반비 무료</a:t>
            </a:r>
          </a:p>
          <a:p>
            <a:pPr marL="0" indent="0" algn="l" defTabSz="457200" rtl="0" eaLnBrk="1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* </a:t>
            </a:r>
            <a:r>
              <a:rPr kumimoji="0" lang="ko-KR" altLang="en-US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연간 구독료 </a:t>
            </a:r>
            <a:r>
              <a:rPr kumimoji="0" lang="ko-KR" altLang="en-US" sz="1000" b="0" i="0" u="none" strike="noStrike" kern="1200" cap="none" spc="0" normalizeH="0" baseline="0" dirty="0" err="1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선불시</a:t>
            </a:r>
            <a:r>
              <a:rPr kumimoji="0" lang="ko-KR" altLang="en-US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 </a:t>
            </a:r>
            <a:r>
              <a:rPr kumimoji="0" lang="en-US" altLang="ko-KR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10%</a:t>
            </a:r>
            <a:r>
              <a:rPr kumimoji="0" lang="ko-KR" altLang="en-US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 할인 및 운반비 무료</a:t>
            </a:r>
          </a:p>
          <a:p>
            <a:pPr marL="0" indent="0" algn="l" defTabSz="457200" rtl="0" eaLnBrk="1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* </a:t>
            </a:r>
            <a:r>
              <a:rPr kumimoji="0" lang="ko-KR" altLang="en-US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무상보증기간은 </a:t>
            </a:r>
            <a:r>
              <a:rPr kumimoji="0" lang="ko-KR" altLang="en-US" sz="1000" b="0" i="0" u="none" strike="noStrike" kern="1200" cap="none" spc="0" normalizeH="0" baseline="0" dirty="0" err="1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렌탈기간과</a:t>
            </a:r>
            <a:r>
              <a:rPr kumimoji="0" lang="ko-KR" altLang="en-US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 동일</a:t>
            </a:r>
          </a:p>
          <a:p>
            <a:pPr marL="0" indent="0" algn="l" defTabSz="457200" rtl="0" eaLnBrk="1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* </a:t>
            </a:r>
            <a:r>
              <a:rPr kumimoji="0" lang="ko-KR" altLang="en-US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사용자 과실 무상 처리 </a:t>
            </a:r>
            <a:r>
              <a:rPr kumimoji="0" lang="en-US" altLang="ko-KR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(</a:t>
            </a:r>
            <a:r>
              <a:rPr kumimoji="0" lang="ko-KR" altLang="en-US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단</a:t>
            </a:r>
            <a:r>
              <a:rPr kumimoji="0" lang="en-US" altLang="ko-KR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,</a:t>
            </a:r>
            <a:r>
              <a:rPr kumimoji="0" lang="ko-KR" altLang="en-US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 분실 및 고의성</a:t>
            </a:r>
            <a:r>
              <a:rPr kumimoji="0" lang="en-US" altLang="ko-KR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/</a:t>
            </a:r>
            <a:r>
              <a:rPr kumimoji="0" lang="ko-KR" altLang="en-US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기능상실 수준의 심각한 파손과 방전에 의한 배터리 손상 제외</a:t>
            </a:r>
            <a:r>
              <a:rPr kumimoji="0" lang="en-US" altLang="ko-KR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)</a:t>
            </a:r>
            <a:endParaRPr kumimoji="0" lang="ko-KR" altLang="en-US" sz="1000" b="0" i="0" u="none" strike="noStrike" kern="1200" cap="none" spc="0" normalizeH="0" baseline="0" dirty="0">
              <a:solidFill>
                <a:srgbClr val="000000"/>
              </a:solidFill>
              <a:latin typeface="나눔바른고딕"/>
              <a:ea typeface="나눔바른고딕"/>
              <a:cs typeface="Pretendard"/>
            </a:endParaRPr>
          </a:p>
          <a:p>
            <a:pPr marL="0" indent="0" algn="l" defTabSz="457200" rtl="0" eaLnBrk="1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* </a:t>
            </a:r>
            <a:r>
              <a:rPr kumimoji="0" lang="ko-KR" altLang="en-US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소모품 무상제공</a:t>
            </a:r>
          </a:p>
          <a:p>
            <a:pPr marL="0" indent="0" algn="l" defTabSz="457200" rtl="0" eaLnBrk="1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* </a:t>
            </a:r>
            <a:r>
              <a:rPr kumimoji="0" lang="ko-KR" altLang="en-US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정기점검 </a:t>
            </a:r>
            <a:r>
              <a:rPr kumimoji="0" lang="en-US" altLang="ko-KR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X</a:t>
            </a:r>
          </a:p>
          <a:p>
            <a:pPr marL="0" indent="0" algn="l" defTabSz="457200" rtl="0" eaLnBrk="1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*</a:t>
            </a:r>
            <a:r>
              <a:rPr kumimoji="0" lang="ko-KR" altLang="en-US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 </a:t>
            </a:r>
            <a:r>
              <a:rPr kumimoji="0" lang="en-US" altLang="ko-KR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A/S</a:t>
            </a:r>
            <a:r>
              <a:rPr kumimoji="0" lang="ko-KR" altLang="en-US" sz="1000" b="0" i="0" u="none" strike="noStrike" kern="1200" cap="none" spc="0" normalizeH="0" baseline="0" dirty="0" err="1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접수시</a:t>
            </a:r>
            <a:r>
              <a:rPr kumimoji="0" lang="ko-KR" altLang="en-US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 </a:t>
            </a:r>
            <a:r>
              <a:rPr kumimoji="0" lang="en-US" altLang="ko-KR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48</a:t>
            </a:r>
            <a:r>
              <a:rPr kumimoji="0" lang="ko-KR" altLang="en-US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시간내 처리</a:t>
            </a:r>
            <a:r>
              <a:rPr kumimoji="0" lang="en-US" altLang="ko-KR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(</a:t>
            </a:r>
            <a:r>
              <a:rPr kumimoji="0" lang="ko-KR" altLang="en-US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대체장비 투입 포함</a:t>
            </a:r>
            <a:r>
              <a:rPr kumimoji="0" lang="en-US" altLang="ko-KR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)</a:t>
            </a:r>
          </a:p>
        </p:txBody>
      </p:sp>
      <p:pic>
        <p:nvPicPr>
          <p:cNvPr id="34" name="그림 1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8706763" y="0"/>
            <a:ext cx="1199237" cy="41004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 xmlns:c="http://schemas.openxmlformats.org/drawingml/2006/chart" xmlns:dgm="http://schemas.openxmlformats.org/drawingml/2006/diagram" xmlns:dsp="http://schemas.microsoft.com/office/drawing/2008/diagram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"/>
          <p:cNvSpPr txBox="1"/>
          <p:nvPr/>
        </p:nvSpPr>
        <p:spPr>
          <a:xfrm>
            <a:off x="404035" y="265183"/>
            <a:ext cx="543573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l" defTabSz="457200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ko-KR" altLang="en-US" sz="2000" dirty="0">
                <a:solidFill>
                  <a:srgbClr val="000000"/>
                </a:solidFill>
                <a:latin typeface="나눔바른고딕"/>
                <a:ea typeface="나눔바른고딕"/>
                <a:cs typeface="Pretendard ExtraBold"/>
              </a:rPr>
              <a:t>중고차 구독 </a:t>
            </a:r>
            <a:r>
              <a:rPr lang="en-US" altLang="ko-KR" sz="2000" dirty="0">
                <a:solidFill>
                  <a:srgbClr val="000000"/>
                </a:solidFill>
                <a:latin typeface="나눔바른고딕"/>
                <a:ea typeface="나눔바른고딕"/>
                <a:cs typeface="Pretendard ExtraBold"/>
              </a:rPr>
              <a:t>(3</a:t>
            </a:r>
            <a:r>
              <a:rPr lang="ko-KR" altLang="en-US" sz="2000" dirty="0" err="1">
                <a:solidFill>
                  <a:srgbClr val="000000"/>
                </a:solidFill>
                <a:latin typeface="나눔바른고딕"/>
                <a:ea typeface="나눔바른고딕"/>
                <a:cs typeface="Pretendard ExtraBold"/>
              </a:rPr>
              <a:t>년차</a:t>
            </a:r>
            <a:r>
              <a:rPr lang="ko-KR" altLang="en-US" sz="2000" dirty="0">
                <a:solidFill>
                  <a:srgbClr val="000000"/>
                </a:solidFill>
                <a:latin typeface="나눔바른고딕"/>
                <a:ea typeface="나눔바른고딕"/>
                <a:cs typeface="Pretendard ExtraBold"/>
              </a:rPr>
              <a:t> 이상 장비</a:t>
            </a:r>
            <a:r>
              <a:rPr lang="en-US" altLang="ko-KR" sz="2000" dirty="0">
                <a:solidFill>
                  <a:srgbClr val="000000"/>
                </a:solidFill>
                <a:latin typeface="나눔바른고딕"/>
                <a:ea typeface="나눔바른고딕"/>
                <a:cs typeface="Pretendard ExtraBold"/>
              </a:rPr>
              <a:t>)</a:t>
            </a:r>
          </a:p>
        </p:txBody>
      </p:sp>
      <p:sp>
        <p:nvSpPr>
          <p:cNvPr id="4" name="직사각형 3"/>
          <p:cNvSpPr/>
          <p:nvPr/>
        </p:nvSpPr>
        <p:spPr>
          <a:xfrm>
            <a:off x="255763" y="203894"/>
            <a:ext cx="159789" cy="387508"/>
          </a:xfrm>
          <a:prstGeom prst="rect">
            <a:avLst/>
          </a:prstGeom>
          <a:solidFill>
            <a:srgbClr val="42C7F1"/>
          </a:solidFill>
          <a:ln w="12700" cap="flat" cmpd="sng" algn="ctr">
            <a:noFill/>
            <a:prstDash val="solid"/>
            <a:miter/>
          </a:ln>
        </p:spPr>
        <p:txBody>
          <a:bodyPr anchor="ctr"/>
          <a:lstStyle/>
          <a:p>
            <a:pPr marL="0" lvl="0" indent="0" algn="l" defTabSz="457200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endParaRPr kumimoji="0" lang="en-US" altLang="ko-KR" sz="1100" b="1" i="0" u="none" strike="noStrike" kern="1200" cap="none" spc="0" normalizeH="0" baseline="0">
              <a:ln w="9525">
                <a:solidFill>
                  <a:srgbClr val="4472C4"/>
                </a:solidFill>
              </a:ln>
              <a:solidFill>
                <a:srgbClr val="F2F2F2"/>
              </a:solidFill>
              <a:latin typeface="나눔바른고딕"/>
              <a:ea typeface="나눔바른고딕"/>
            </a:endParaRPr>
          </a:p>
        </p:txBody>
      </p:sp>
      <p:pic>
        <p:nvPicPr>
          <p:cNvPr id="30" name="그림 1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8706763" y="0"/>
            <a:ext cx="1199237" cy="410044"/>
          </a:xfrm>
          <a:prstGeom prst="rect">
            <a:avLst/>
          </a:prstGeom>
        </p:spPr>
      </p:pic>
      <p:graphicFrame>
        <p:nvGraphicFramePr>
          <p:cNvPr id="2" name="표 6">
            <a:extLst>
              <a:ext uri="{FF2B5EF4-FFF2-40B4-BE49-F238E27FC236}">
                <a16:creationId xmlns:a16="http://schemas.microsoft.com/office/drawing/2014/main" id="{FEC11CFB-849F-7C6E-83C8-AFE2F70698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572054"/>
              </p:ext>
            </p:extLst>
          </p:nvPr>
        </p:nvGraphicFramePr>
        <p:xfrm>
          <a:off x="920420" y="903287"/>
          <a:ext cx="6899957" cy="333914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992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78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32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01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62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63749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000" spc="0">
                          <a:solidFill>
                            <a:schemeClr val="dk1"/>
                          </a:solidFill>
                          <a:latin typeface="나눔바른고딕"/>
                          <a:ea typeface="나눔바른고딕"/>
                          <a:cs typeface="Pretendard"/>
                        </a:rPr>
                        <a:t>타입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rgbClr val="42C7F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000" spc="0">
                          <a:solidFill>
                            <a:schemeClr val="dk1"/>
                          </a:solidFill>
                          <a:latin typeface="나눔바른고딕"/>
                          <a:ea typeface="나눔바른고딕"/>
                          <a:cs typeface="Pretendard"/>
                        </a:rPr>
                        <a:t>규격</a:t>
                      </a:r>
                    </a:p>
                    <a:p>
                      <a:pPr algn="ctr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n-US" altLang="ko-KR" sz="1000" spc="0">
                          <a:solidFill>
                            <a:schemeClr val="dk1"/>
                          </a:solidFill>
                          <a:latin typeface="나눔바른고딕"/>
                          <a:ea typeface="나눔바른고딕"/>
                          <a:cs typeface="Pretendard"/>
                        </a:rPr>
                        <a:t>(</a:t>
                      </a:r>
                      <a:r>
                        <a:rPr lang="ko-KR" altLang="en-US" sz="1000" spc="0">
                          <a:solidFill>
                            <a:schemeClr val="dk1"/>
                          </a:solidFill>
                          <a:latin typeface="나눔바른고딕"/>
                          <a:ea typeface="나눔바른고딕"/>
                          <a:cs typeface="Pretendard"/>
                        </a:rPr>
                        <a:t>청소폭</a:t>
                      </a:r>
                      <a:r>
                        <a:rPr lang="en-US" altLang="ko-KR" sz="1000" spc="0">
                          <a:solidFill>
                            <a:schemeClr val="dk1"/>
                          </a:solidFill>
                          <a:latin typeface="나눔바른고딕"/>
                          <a:ea typeface="나눔바른고딕"/>
                          <a:cs typeface="Pretendard"/>
                        </a:rPr>
                        <a:t>/</a:t>
                      </a:r>
                      <a:r>
                        <a:rPr lang="ko-KR" altLang="en-US" sz="1000" spc="0">
                          <a:solidFill>
                            <a:schemeClr val="dk1"/>
                          </a:solidFill>
                          <a:latin typeface="나눔바른고딕"/>
                          <a:ea typeface="나눔바른고딕"/>
                          <a:cs typeface="Pretendard"/>
                        </a:rPr>
                        <a:t>폐수탱크</a:t>
                      </a:r>
                      <a:r>
                        <a:rPr lang="en-US" altLang="ko-KR" sz="1000" spc="0">
                          <a:solidFill>
                            <a:schemeClr val="dk1"/>
                          </a:solidFill>
                          <a:latin typeface="나눔바른고딕"/>
                          <a:ea typeface="나눔바른고딕"/>
                          <a:cs typeface="Pretendard"/>
                        </a:rPr>
                        <a:t>/</a:t>
                      </a:r>
                      <a:r>
                        <a:rPr lang="ko-KR" altLang="en-US" sz="1000" spc="0">
                          <a:solidFill>
                            <a:schemeClr val="dk1"/>
                          </a:solidFill>
                          <a:latin typeface="나눔바른고딕"/>
                          <a:ea typeface="나눔바른고딕"/>
                          <a:cs typeface="Pretendard"/>
                        </a:rPr>
                        <a:t>호퍼</a:t>
                      </a:r>
                      <a:r>
                        <a:rPr lang="en-US" altLang="ko-KR" sz="1000" spc="0">
                          <a:solidFill>
                            <a:schemeClr val="dk1"/>
                          </a:solidFill>
                          <a:latin typeface="나눔바른고딕"/>
                          <a:ea typeface="나눔바른고딕"/>
                          <a:cs typeface="Pretendard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rgbClr val="42C7F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000" spc="0">
                          <a:solidFill>
                            <a:schemeClr val="dk1"/>
                          </a:solidFill>
                          <a:latin typeface="나눔바른고딕"/>
                          <a:ea typeface="나눔바른고딕"/>
                          <a:cs typeface="Pretendard"/>
                        </a:rPr>
                        <a:t>모델 예시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rgbClr val="42C7F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n-US" altLang="ko-KR" sz="1000" spc="0" dirty="0">
                          <a:solidFill>
                            <a:schemeClr val="dk1"/>
                          </a:solidFill>
                          <a:latin typeface="나눔바른고딕"/>
                          <a:ea typeface="나눔바른고딕"/>
                          <a:cs typeface="Pretendard"/>
                        </a:rPr>
                        <a:t>1</a:t>
                      </a:r>
                      <a:r>
                        <a:rPr lang="ko-KR" altLang="en-US" sz="1000" spc="0" dirty="0">
                          <a:solidFill>
                            <a:schemeClr val="dk1"/>
                          </a:solidFill>
                          <a:latin typeface="나눔바른고딕"/>
                          <a:ea typeface="나눔바른고딕"/>
                          <a:cs typeface="Pretendard"/>
                        </a:rPr>
                        <a:t>년 기준 </a:t>
                      </a:r>
                    </a:p>
                    <a:p>
                      <a:pPr algn="ctr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000" spc="0" dirty="0">
                          <a:solidFill>
                            <a:schemeClr val="dk1"/>
                          </a:solidFill>
                          <a:latin typeface="나눔바른고딕"/>
                          <a:ea typeface="나눔바른고딕"/>
                          <a:cs typeface="Pretendard"/>
                        </a:rPr>
                        <a:t>월 구독료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rgbClr val="42C7F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n-US" altLang="ko-KR" sz="1000" spc="0" dirty="0">
                          <a:solidFill>
                            <a:schemeClr val="dk1"/>
                          </a:solidFill>
                          <a:latin typeface="나눔바른고딕"/>
                          <a:ea typeface="나눔바른고딕"/>
                          <a:cs typeface="Pretendard"/>
                        </a:rPr>
                        <a:t>2</a:t>
                      </a:r>
                      <a:r>
                        <a:rPr lang="ko-KR" altLang="en-US" sz="1000" spc="0" dirty="0">
                          <a:solidFill>
                            <a:schemeClr val="dk1"/>
                          </a:solidFill>
                          <a:latin typeface="나눔바른고딕"/>
                          <a:ea typeface="나눔바른고딕"/>
                          <a:cs typeface="Pretendard"/>
                        </a:rPr>
                        <a:t>년 기준 </a:t>
                      </a:r>
                    </a:p>
                    <a:p>
                      <a:pPr algn="ctr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000" spc="0" dirty="0">
                          <a:solidFill>
                            <a:schemeClr val="dk1"/>
                          </a:solidFill>
                          <a:latin typeface="나눔바른고딕"/>
                          <a:ea typeface="나눔바른고딕"/>
                          <a:cs typeface="Pretendard"/>
                        </a:rPr>
                        <a:t>월 구독료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rgbClr val="42C7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4">
                <a:tc>
                  <a:txBody>
                    <a:bodyPr/>
                    <a:lstStyle/>
                    <a:p>
                      <a:pPr algn="r" latinLnBrk="1">
                        <a:defRPr/>
                      </a:pPr>
                      <a:r>
                        <a:rPr lang="ko-KR" altLang="en-US" sz="1000" b="0">
                          <a:solidFill>
                            <a:schemeClr val="tx1"/>
                          </a:solidFill>
                          <a:latin typeface="나눔바른고딕"/>
                          <a:ea typeface="나눔바른고딕"/>
                          <a:cs typeface="Pretendard"/>
                        </a:rPr>
                        <a:t>수동보행 습식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>
                        <a:defRPr/>
                      </a:pPr>
                      <a:r>
                        <a:rPr lang="en-US" altLang="ko-KR" sz="1000" b="0">
                          <a:solidFill>
                            <a:schemeClr val="tx1"/>
                          </a:solidFill>
                          <a:latin typeface="나눔바른고딕"/>
                          <a:ea typeface="나눔바른고딕"/>
                          <a:cs typeface="Pretendard"/>
                        </a:rPr>
                        <a:t>500mm, 50~60L</a:t>
                      </a:r>
                    </a:p>
                  </a:txBody>
                  <a:tcPr marL="180022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defRPr/>
                      </a:pPr>
                      <a:r>
                        <a:rPr lang="en-US" altLang="ko-KR" sz="1000" b="0">
                          <a:latin typeface="나눔바른고딕"/>
                          <a:ea typeface="나눔바른고딕"/>
                          <a:cs typeface="Pretendard"/>
                        </a:rPr>
                        <a:t>EC50 / S3 / S3m /J600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latinLnBrk="1">
                        <a:defRPr/>
                      </a:pPr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나눔바른고딕"/>
                          <a:ea typeface="나눔바른고딕"/>
                          <a:cs typeface="Pretendard"/>
                        </a:rPr>
                        <a:t>100,000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나눔바른고딕"/>
                        <a:ea typeface="나눔바른고딕"/>
                        <a:cs typeface="Pretendard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latinLnBrk="1">
                        <a:defRPr/>
                      </a:pPr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나눔바른고딕"/>
                          <a:ea typeface="나눔바른고딕"/>
                          <a:cs typeface="Pretendard"/>
                        </a:rPr>
                        <a:t>90,000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나눔바른고딕"/>
                        <a:ea typeface="나눔바른고딕"/>
                        <a:cs typeface="Pretendard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6924">
                <a:tc>
                  <a:txBody>
                    <a:bodyPr/>
                    <a:lstStyle/>
                    <a:p>
                      <a:pPr algn="r" latinLnBrk="1">
                        <a:defRPr/>
                      </a:pPr>
                      <a:r>
                        <a:rPr lang="ko-KR" altLang="en-US" sz="1000" b="0">
                          <a:solidFill>
                            <a:schemeClr val="tx1"/>
                          </a:solidFill>
                          <a:latin typeface="나눔바른고딕"/>
                          <a:ea typeface="나눔바른고딕"/>
                          <a:cs typeface="Pretendard"/>
                        </a:rPr>
                        <a:t>자동보행 습식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>
                        <a:defRPr/>
                      </a:pPr>
                      <a:r>
                        <a:rPr lang="en-US" altLang="ko-KR" sz="1000" b="0">
                          <a:solidFill>
                            <a:schemeClr val="tx1"/>
                          </a:solidFill>
                          <a:latin typeface="나눔바른고딕"/>
                          <a:ea typeface="나눔바른고딕"/>
                          <a:cs typeface="Pretendard"/>
                        </a:rPr>
                        <a:t>500mm, 50~60L</a:t>
                      </a:r>
                    </a:p>
                  </a:txBody>
                  <a:tcPr marL="180022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defRPr/>
                      </a:pPr>
                      <a:r>
                        <a:rPr lang="en-US" altLang="ko-KR" sz="1000" b="0">
                          <a:latin typeface="나눔바른고딕"/>
                          <a:ea typeface="나눔바른고딕"/>
                          <a:cs typeface="Pretendard"/>
                        </a:rPr>
                        <a:t>J600T</a:t>
                      </a:r>
                      <a:endParaRPr lang="ko-KR" altLang="en-US" sz="1000" b="0">
                        <a:latin typeface="나눔바른고딕"/>
                        <a:ea typeface="나눔바른고딕"/>
                        <a:cs typeface="Pretendard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latinLnBrk="1">
                        <a:defRPr/>
                      </a:pPr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나눔바른고딕"/>
                          <a:ea typeface="나눔바른고딕"/>
                          <a:cs typeface="Pretendard"/>
                        </a:rPr>
                        <a:t>120,000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나눔바른고딕"/>
                        <a:ea typeface="나눔바른고딕"/>
                        <a:cs typeface="Pretendard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latinLnBrk="1">
                        <a:defRPr/>
                      </a:pPr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나눔바른고딕"/>
                          <a:ea typeface="나눔바른고딕"/>
                          <a:cs typeface="Pretendard"/>
                        </a:rPr>
                        <a:t>110,000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나눔바른고딕"/>
                        <a:ea typeface="나눔바른고딕"/>
                        <a:cs typeface="Pretendard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6924">
                <a:tc>
                  <a:txBody>
                    <a:bodyPr/>
                    <a:lstStyle/>
                    <a:p>
                      <a:pPr algn="r" latinLnBrk="1">
                        <a:defRPr/>
                      </a:pPr>
                      <a:r>
                        <a:rPr lang="ko-KR" altLang="en-US" sz="1000" b="0">
                          <a:solidFill>
                            <a:schemeClr val="tx1"/>
                          </a:solidFill>
                          <a:latin typeface="나눔바른고딕"/>
                          <a:ea typeface="나눔바른고딕"/>
                          <a:cs typeface="Pretendard"/>
                        </a:rPr>
                        <a:t>탑승 습식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>
                        <a:defRPr/>
                      </a:pPr>
                      <a:r>
                        <a:rPr lang="en-US" altLang="ko-KR" sz="1000" b="0">
                          <a:solidFill>
                            <a:schemeClr val="tx1"/>
                          </a:solidFill>
                          <a:latin typeface="나눔바른고딕"/>
                          <a:ea typeface="나눔바른고딕"/>
                          <a:cs typeface="Pretendard"/>
                        </a:rPr>
                        <a:t>550~700mm, 70~80L</a:t>
                      </a:r>
                    </a:p>
                  </a:txBody>
                  <a:tcPr marL="180022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defRPr/>
                      </a:pPr>
                      <a:r>
                        <a:rPr lang="en-US" altLang="ko-KR" sz="1000" b="0">
                          <a:latin typeface="나눔바른고딕"/>
                          <a:ea typeface="나눔바른고딕"/>
                          <a:cs typeface="Pretendard"/>
                        </a:rPr>
                        <a:t>S5 / J700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latinLnBrk="1">
                        <a:defRPr/>
                      </a:pPr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나눔바른고딕"/>
                          <a:ea typeface="나눔바른고딕"/>
                          <a:cs typeface="Pretendard"/>
                        </a:rPr>
                        <a:t>150,000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latinLnBrk="1">
                        <a:defRPr/>
                      </a:pPr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나눔바른고딕"/>
                          <a:ea typeface="나눔바른고딕"/>
                          <a:cs typeface="Pretendard"/>
                        </a:rPr>
                        <a:t>140,000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나눔바른고딕"/>
                        <a:ea typeface="나눔바른고딕"/>
                        <a:cs typeface="Pretendard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6924">
                <a:tc>
                  <a:txBody>
                    <a:bodyPr/>
                    <a:lstStyle/>
                    <a:p>
                      <a:pPr algn="r" latinLnBrk="1">
                        <a:defRPr/>
                      </a:pPr>
                      <a:r>
                        <a:rPr lang="ko-KR" altLang="en-US" sz="1000" b="0">
                          <a:solidFill>
                            <a:schemeClr val="tx1"/>
                          </a:solidFill>
                          <a:latin typeface="나눔바른고딕"/>
                          <a:ea typeface="나눔바른고딕"/>
                          <a:cs typeface="Pretendard"/>
                        </a:rPr>
                        <a:t>탑승 습식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>
                        <a:defRPr/>
                      </a:pPr>
                      <a:r>
                        <a:rPr lang="en-US" altLang="ko-KR" sz="1000" b="0">
                          <a:solidFill>
                            <a:schemeClr val="tx1"/>
                          </a:solidFill>
                          <a:latin typeface="나눔바른고딕"/>
                          <a:ea typeface="나눔바른고딕"/>
                          <a:cs typeface="Pretendard"/>
                        </a:rPr>
                        <a:t>850mm, 110~140L</a:t>
                      </a:r>
                    </a:p>
                  </a:txBody>
                  <a:tcPr marL="180022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defRPr/>
                      </a:pPr>
                      <a:r>
                        <a:rPr lang="en-US" altLang="ko-KR" sz="1000" b="0">
                          <a:latin typeface="나눔바른고딕"/>
                          <a:ea typeface="나눔바른고딕"/>
                          <a:cs typeface="Pretendard"/>
                        </a:rPr>
                        <a:t>S7P / J800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latinLnBrk="1">
                        <a:defRPr/>
                      </a:pPr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나눔바른고딕"/>
                          <a:ea typeface="나눔바른고딕"/>
                          <a:cs typeface="Pretendard"/>
                        </a:rPr>
                        <a:t>250,000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latinLnBrk="1">
                        <a:defRPr/>
                      </a:pPr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나눔바른고딕"/>
                          <a:ea typeface="나눔바른고딕"/>
                          <a:cs typeface="Pretendard"/>
                        </a:rPr>
                        <a:t>230,000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6924">
                <a:tc>
                  <a:txBody>
                    <a:bodyPr/>
                    <a:lstStyle/>
                    <a:p>
                      <a:pPr algn="r" latinLnBrk="1">
                        <a:defRPr/>
                      </a:pPr>
                      <a:r>
                        <a:rPr lang="ko-KR" altLang="en-US" sz="1000" b="0" dirty="0">
                          <a:solidFill>
                            <a:schemeClr val="tx1"/>
                          </a:solidFill>
                          <a:latin typeface="나눔바른고딕"/>
                          <a:ea typeface="나눔바른고딕"/>
                          <a:cs typeface="Pretendard"/>
                        </a:rPr>
                        <a:t>탑승 습식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>
                        <a:defRPr/>
                      </a:pPr>
                      <a:r>
                        <a:rPr lang="en-US" altLang="ko-KR" sz="1000" b="0">
                          <a:solidFill>
                            <a:schemeClr val="tx1"/>
                          </a:solidFill>
                          <a:latin typeface="나눔바른고딕"/>
                          <a:ea typeface="나눔바른고딕"/>
                          <a:cs typeface="Pretendard"/>
                        </a:rPr>
                        <a:t>900~1000mm,  180~260L</a:t>
                      </a:r>
                    </a:p>
                  </a:txBody>
                  <a:tcPr marL="180022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defRPr/>
                      </a:pPr>
                      <a:r>
                        <a:rPr lang="en-US" altLang="ko-KR" sz="1000" b="0">
                          <a:latin typeface="나눔바른고딕"/>
                          <a:ea typeface="나눔바른고딕"/>
                          <a:cs typeface="Pretendard"/>
                        </a:rPr>
                        <a:t>S12 / J900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latinLnBrk="1">
                        <a:defRPr/>
                      </a:pPr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나눔바른고딕"/>
                          <a:ea typeface="나눔바른고딕"/>
                          <a:cs typeface="Pretendard"/>
                        </a:rPr>
                        <a:t>390,000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latinLnBrk="1">
                        <a:defRPr/>
                      </a:pPr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나눔바른고딕"/>
                          <a:ea typeface="나눔바른고딕"/>
                          <a:cs typeface="Pretendard"/>
                        </a:rPr>
                        <a:t>370,000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6924">
                <a:tc>
                  <a:txBody>
                    <a:bodyPr/>
                    <a:lstStyle/>
                    <a:p>
                      <a:pPr algn="r" latinLnBrk="1">
                        <a:defRPr/>
                      </a:pPr>
                      <a:r>
                        <a:rPr lang="ko-KR" altLang="en-US" sz="1000" b="0">
                          <a:solidFill>
                            <a:schemeClr val="tx1"/>
                          </a:solidFill>
                          <a:latin typeface="나눔바른고딕"/>
                          <a:ea typeface="나눔바른고딕"/>
                          <a:cs typeface="Pretendard"/>
                        </a:rPr>
                        <a:t>탑승 습식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>
                        <a:defRPr/>
                      </a:pPr>
                      <a:r>
                        <a:rPr lang="en-US" altLang="ko-KR" sz="1000" b="0">
                          <a:solidFill>
                            <a:schemeClr val="tx1"/>
                          </a:solidFill>
                          <a:latin typeface="나눔바른고딕"/>
                          <a:ea typeface="나눔바른고딕"/>
                          <a:cs typeface="Pretendard"/>
                        </a:rPr>
                        <a:t>1050mm, 260L</a:t>
                      </a:r>
                    </a:p>
                  </a:txBody>
                  <a:tcPr marL="180022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defRPr/>
                      </a:pPr>
                      <a:r>
                        <a:rPr lang="en-US" altLang="ko-KR" sz="1000" b="0">
                          <a:latin typeface="나눔바른고딕"/>
                          <a:ea typeface="나눔바른고딕"/>
                          <a:cs typeface="Pretendard"/>
                        </a:rPr>
                        <a:t>S16P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latinLnBrk="1">
                        <a:defRPr/>
                      </a:pPr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나눔바른고딕"/>
                          <a:ea typeface="나눔바른고딕"/>
                          <a:cs typeface="Pretendard"/>
                        </a:rPr>
                        <a:t>590,000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latinLnBrk="1">
                        <a:defRPr/>
                      </a:pPr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나눔바른고딕"/>
                          <a:ea typeface="나눔바른고딕"/>
                          <a:cs typeface="Pretendard"/>
                        </a:rPr>
                        <a:t>570,000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6924">
                <a:tc>
                  <a:txBody>
                    <a:bodyPr/>
                    <a:lstStyle/>
                    <a:p>
                      <a:pPr algn="r" latinLnBrk="1">
                        <a:defRPr/>
                      </a:pPr>
                      <a:r>
                        <a:rPr lang="ko-KR" altLang="en-US" sz="1000" b="0">
                          <a:solidFill>
                            <a:schemeClr val="tx1"/>
                          </a:solidFill>
                          <a:latin typeface="나눔바른고딕"/>
                          <a:ea typeface="나눔바른고딕"/>
                          <a:cs typeface="Pretendard"/>
                        </a:rPr>
                        <a:t>탑승 건식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>
                        <a:defRPr/>
                      </a:pPr>
                      <a:r>
                        <a:rPr lang="en-US" altLang="ko-KR" sz="1000" b="0">
                          <a:solidFill>
                            <a:schemeClr val="tx1"/>
                          </a:solidFill>
                          <a:latin typeface="나눔바른고딕"/>
                          <a:ea typeface="나눔바른고딕"/>
                          <a:cs typeface="Pretendard"/>
                        </a:rPr>
                        <a:t>1200mm, 70L</a:t>
                      </a:r>
                    </a:p>
                  </a:txBody>
                  <a:tcPr marL="180022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defRPr/>
                      </a:pPr>
                      <a:r>
                        <a:rPr lang="en-US" altLang="ko-KR" sz="1000" b="0">
                          <a:latin typeface="나눔바른고딕"/>
                          <a:ea typeface="나눔바른고딕"/>
                          <a:cs typeface="Pretendard"/>
                        </a:rPr>
                        <a:t>W12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latinLnBrk="1">
                        <a:defRPr/>
                      </a:pPr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나눔바른고딕"/>
                          <a:ea typeface="나눔바른고딕"/>
                          <a:cs typeface="Pretendard"/>
                        </a:rPr>
                        <a:t>290,000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latinLnBrk="1">
                        <a:defRPr/>
                      </a:pPr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나눔바른고딕"/>
                          <a:ea typeface="나눔바른고딕"/>
                          <a:cs typeface="Pretendard"/>
                        </a:rPr>
                        <a:t>270,000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6924">
                <a:tc>
                  <a:txBody>
                    <a:bodyPr/>
                    <a:lstStyle/>
                    <a:p>
                      <a:pPr algn="r" latinLnBrk="1">
                        <a:defRPr/>
                      </a:pPr>
                      <a:r>
                        <a:rPr lang="ko-KR" altLang="en-US" sz="1000" b="0">
                          <a:solidFill>
                            <a:schemeClr val="tx1"/>
                          </a:solidFill>
                          <a:latin typeface="나눔바른고딕"/>
                          <a:ea typeface="나눔바른고딕"/>
                          <a:cs typeface="Pretendard"/>
                        </a:rPr>
                        <a:t>탑승 건식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>
                        <a:defRPr/>
                      </a:pPr>
                      <a:r>
                        <a:rPr lang="en-US" altLang="ko-KR" sz="1000" b="0">
                          <a:solidFill>
                            <a:schemeClr val="tx1"/>
                          </a:solidFill>
                          <a:latin typeface="나눔바른고딕"/>
                          <a:ea typeface="나눔바른고딕"/>
                          <a:cs typeface="Pretendard"/>
                        </a:rPr>
                        <a:t>1500mm, 135L</a:t>
                      </a:r>
                    </a:p>
                  </a:txBody>
                  <a:tcPr marL="180022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defRPr/>
                      </a:pPr>
                      <a:r>
                        <a:rPr lang="en-US" altLang="ko-KR" sz="1000" b="0">
                          <a:latin typeface="나눔바른고딕"/>
                          <a:ea typeface="나눔바른고딕"/>
                          <a:cs typeface="Pretendard"/>
                        </a:rPr>
                        <a:t>W15 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latinLnBrk="1">
                        <a:defRPr/>
                      </a:pPr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나눔바른고딕"/>
                          <a:ea typeface="나눔바른고딕"/>
                          <a:cs typeface="Pretendard"/>
                        </a:rPr>
                        <a:t>390,000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latinLnBrk="1">
                        <a:defRPr/>
                      </a:pPr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나눔바른고딕"/>
                          <a:ea typeface="나눔바른고딕"/>
                          <a:cs typeface="Pretendard"/>
                        </a:rPr>
                        <a:t>370,000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0D7EA493-DD92-0EF4-552D-E9BCCEB2CE32}"/>
              </a:ext>
            </a:extLst>
          </p:cNvPr>
          <p:cNvSpPr txBox="1"/>
          <p:nvPr/>
        </p:nvSpPr>
        <p:spPr>
          <a:xfrm>
            <a:off x="5096412" y="659130"/>
            <a:ext cx="2718033" cy="245333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r">
              <a:defRPr/>
            </a:pPr>
            <a:r>
              <a:rPr lang="en-US" altLang="ko-KR" sz="1000">
                <a:latin typeface="나눔바른고딕"/>
                <a:ea typeface="나눔바른고딕"/>
                <a:cs typeface="Pretendard"/>
              </a:rPr>
              <a:t>(</a:t>
            </a:r>
            <a:r>
              <a:rPr lang="ko-KR" altLang="en-US" sz="1000">
                <a:latin typeface="나눔바른고딕"/>
                <a:ea typeface="나눔바른고딕"/>
                <a:cs typeface="Pretendard"/>
              </a:rPr>
              <a:t>단위</a:t>
            </a:r>
            <a:r>
              <a:rPr lang="en-US" altLang="ko-KR" sz="1000">
                <a:latin typeface="나눔바른고딕"/>
                <a:ea typeface="나눔바른고딕"/>
                <a:cs typeface="Pretendard"/>
              </a:rPr>
              <a:t>: </a:t>
            </a:r>
            <a:r>
              <a:rPr lang="ko-KR" altLang="en-US" sz="1000">
                <a:latin typeface="나눔바른고딕"/>
                <a:ea typeface="나눔바른고딕"/>
                <a:cs typeface="Pretendard"/>
              </a:rPr>
              <a:t>원</a:t>
            </a:r>
            <a:r>
              <a:rPr lang="en-US" altLang="ko-KR" sz="1000">
                <a:latin typeface="나눔바른고딕"/>
                <a:ea typeface="나눔바른고딕"/>
                <a:cs typeface="Pretendard"/>
              </a:rPr>
              <a:t>)</a:t>
            </a:r>
            <a:endParaRPr lang="ko-KR" altLang="en-US" sz="1000">
              <a:latin typeface="나눔바른고딕"/>
              <a:ea typeface="나눔바른고딕"/>
              <a:cs typeface="Pretendard"/>
            </a:endParaRPr>
          </a:p>
        </p:txBody>
      </p:sp>
      <p:sp>
        <p:nvSpPr>
          <p:cNvPr id="5" name="TextBox 24">
            <a:extLst>
              <a:ext uri="{FF2B5EF4-FFF2-40B4-BE49-F238E27FC236}">
                <a16:creationId xmlns:a16="http://schemas.microsoft.com/office/drawing/2014/main" id="{88E3E442-E7DB-35A9-979A-565950C711A9}"/>
              </a:ext>
            </a:extLst>
          </p:cNvPr>
          <p:cNvSpPr txBox="1"/>
          <p:nvPr/>
        </p:nvSpPr>
        <p:spPr>
          <a:xfrm>
            <a:off x="814930" y="4290075"/>
            <a:ext cx="8276140" cy="23755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l" defTabSz="457200" rtl="0" eaLnBrk="1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*</a:t>
            </a:r>
            <a:r>
              <a:rPr kumimoji="0" lang="ko-KR" altLang="en-US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 상기 모델은 예시로</a:t>
            </a:r>
            <a:r>
              <a:rPr kumimoji="0" lang="en-US" altLang="ko-KR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,</a:t>
            </a:r>
            <a:r>
              <a:rPr kumimoji="0" lang="ko-KR" altLang="en-US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 유사규격의 다른 장비가 투입될 수 있음</a:t>
            </a:r>
          </a:p>
          <a:p>
            <a:pPr marL="0" indent="0" algn="l" defTabSz="457200" rtl="0" eaLnBrk="1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*</a:t>
            </a:r>
            <a:r>
              <a:rPr kumimoji="0" lang="ko-KR" altLang="en-US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 계약 </a:t>
            </a:r>
            <a:r>
              <a:rPr kumimoji="0" lang="ko-KR" altLang="en-US" sz="1000" b="0" i="0" u="none" strike="noStrike" kern="1200" cap="none" spc="0" normalizeH="0" baseline="0" dirty="0" err="1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종료후</a:t>
            </a:r>
            <a:r>
              <a:rPr kumimoji="0" lang="ko-KR" altLang="en-US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 장비 반납</a:t>
            </a:r>
          </a:p>
          <a:p>
            <a:pPr marL="0" indent="0" algn="l" defTabSz="457200" rtl="0" eaLnBrk="1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*</a:t>
            </a:r>
            <a:r>
              <a:rPr kumimoji="0" lang="ko-KR" altLang="en-US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 별도 보증금 없음</a:t>
            </a:r>
          </a:p>
          <a:p>
            <a:pPr marL="0" indent="0" algn="l" defTabSz="457200" rtl="0" eaLnBrk="1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* </a:t>
            </a:r>
            <a:r>
              <a:rPr kumimoji="0" lang="ko-KR" altLang="en-US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운반비</a:t>
            </a:r>
            <a:r>
              <a:rPr kumimoji="0" lang="en-US" altLang="ko-KR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(</a:t>
            </a:r>
            <a:r>
              <a:rPr kumimoji="0" lang="ko-KR" altLang="en-US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왕복기준</a:t>
            </a:r>
            <a:r>
              <a:rPr kumimoji="0" lang="en-US" altLang="ko-KR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)</a:t>
            </a:r>
            <a:r>
              <a:rPr kumimoji="0" lang="ko-KR" altLang="en-US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 선불 </a:t>
            </a:r>
            <a:r>
              <a:rPr kumimoji="0" lang="en-US" altLang="ko-KR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:</a:t>
            </a:r>
            <a:r>
              <a:rPr kumimoji="0" lang="ko-KR" altLang="en-US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 수도권</a:t>
            </a:r>
            <a:r>
              <a:rPr kumimoji="0" lang="en-US" altLang="ko-KR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/</a:t>
            </a:r>
            <a:r>
              <a:rPr kumimoji="0" lang="ko-KR" altLang="en-US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충청 </a:t>
            </a:r>
            <a:r>
              <a:rPr kumimoji="0" lang="en-US" altLang="ko-KR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- 20</a:t>
            </a:r>
            <a:r>
              <a:rPr kumimoji="0" lang="ko-KR" altLang="en-US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만원</a:t>
            </a:r>
            <a:r>
              <a:rPr kumimoji="0" lang="en-US" altLang="ko-KR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, </a:t>
            </a:r>
            <a:r>
              <a:rPr kumimoji="0" lang="ko-KR" altLang="en-US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호남</a:t>
            </a:r>
            <a:r>
              <a:rPr kumimoji="0" lang="en-US" altLang="ko-KR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/</a:t>
            </a:r>
            <a:r>
              <a:rPr kumimoji="0" lang="ko-KR" altLang="en-US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영남</a:t>
            </a:r>
            <a:r>
              <a:rPr kumimoji="0" lang="en-US" altLang="ko-KR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/</a:t>
            </a:r>
            <a:r>
              <a:rPr kumimoji="0" lang="ko-KR" altLang="en-US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강원 </a:t>
            </a:r>
            <a:r>
              <a:rPr kumimoji="0" lang="en-US" altLang="ko-KR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- 30</a:t>
            </a:r>
            <a:r>
              <a:rPr kumimoji="0" lang="ko-KR" altLang="en-US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만원</a:t>
            </a:r>
            <a:r>
              <a:rPr kumimoji="0" lang="en-US" altLang="ko-KR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.</a:t>
            </a:r>
            <a:r>
              <a:rPr kumimoji="0" lang="ko-KR" altLang="en-US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 </a:t>
            </a:r>
            <a:r>
              <a:rPr kumimoji="0" lang="en-US" altLang="ko-KR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1</a:t>
            </a:r>
            <a:r>
              <a:rPr kumimoji="0" lang="ko-KR" altLang="en-US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년 이상 </a:t>
            </a:r>
            <a:r>
              <a:rPr kumimoji="0" lang="ko-KR" altLang="en-US" sz="1000" b="0" i="0" u="none" strike="noStrike" kern="1200" cap="none" spc="0" normalizeH="0" baseline="0" dirty="0" err="1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구독시</a:t>
            </a:r>
            <a:r>
              <a:rPr kumimoji="0" lang="ko-KR" altLang="en-US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 운반비 무료</a:t>
            </a:r>
          </a:p>
          <a:p>
            <a:pPr marL="0" indent="0" algn="l" defTabSz="457200" rtl="0" eaLnBrk="1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* </a:t>
            </a:r>
            <a:r>
              <a:rPr kumimoji="0" lang="ko-KR" altLang="en-US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연간 구독료 </a:t>
            </a:r>
            <a:r>
              <a:rPr kumimoji="0" lang="ko-KR" altLang="en-US" sz="1000" b="0" i="0" u="none" strike="noStrike" kern="1200" cap="none" spc="0" normalizeH="0" baseline="0" dirty="0" err="1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선불시</a:t>
            </a:r>
            <a:r>
              <a:rPr kumimoji="0" lang="ko-KR" altLang="en-US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 </a:t>
            </a:r>
            <a:r>
              <a:rPr kumimoji="0" lang="en-US" altLang="ko-KR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10%</a:t>
            </a:r>
            <a:r>
              <a:rPr kumimoji="0" lang="ko-KR" altLang="en-US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 할인 및 운반비 무료</a:t>
            </a:r>
          </a:p>
          <a:p>
            <a:pPr marL="0" indent="0" algn="l" defTabSz="457200" rtl="0" eaLnBrk="1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* </a:t>
            </a:r>
            <a:r>
              <a:rPr kumimoji="0" lang="ko-KR" altLang="en-US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무상보증기간은 </a:t>
            </a:r>
            <a:r>
              <a:rPr kumimoji="0" lang="ko-KR" altLang="en-US" sz="1000" b="0" i="0" u="none" strike="noStrike" kern="1200" cap="none" spc="0" normalizeH="0" baseline="0" dirty="0" err="1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렌탈기간과</a:t>
            </a:r>
            <a:r>
              <a:rPr kumimoji="0" lang="ko-KR" altLang="en-US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 동일</a:t>
            </a:r>
          </a:p>
          <a:p>
            <a:pPr marL="0" indent="0" algn="l" defTabSz="457200" rtl="0" eaLnBrk="1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* </a:t>
            </a:r>
            <a:r>
              <a:rPr kumimoji="0" lang="ko-KR" altLang="en-US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사용자 과실 무상 처리 </a:t>
            </a:r>
            <a:r>
              <a:rPr kumimoji="0" lang="en-US" altLang="ko-KR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(</a:t>
            </a:r>
            <a:r>
              <a:rPr kumimoji="0" lang="ko-KR" altLang="en-US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단</a:t>
            </a:r>
            <a:r>
              <a:rPr kumimoji="0" lang="en-US" altLang="ko-KR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,</a:t>
            </a:r>
            <a:r>
              <a:rPr kumimoji="0" lang="ko-KR" altLang="en-US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 분실 및 고의성</a:t>
            </a:r>
            <a:r>
              <a:rPr kumimoji="0" lang="en-US" altLang="ko-KR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/</a:t>
            </a:r>
            <a:r>
              <a:rPr kumimoji="0" lang="ko-KR" altLang="en-US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기능상실 수준의 심각한 파손과 방전에 의한 배터리 손상 제외</a:t>
            </a:r>
            <a:r>
              <a:rPr kumimoji="0" lang="en-US" altLang="ko-KR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)</a:t>
            </a:r>
            <a:endParaRPr kumimoji="0" lang="ko-KR" altLang="en-US" sz="1000" b="0" i="0" u="none" strike="noStrike" kern="1200" cap="none" spc="0" normalizeH="0" baseline="0" dirty="0">
              <a:solidFill>
                <a:srgbClr val="000000"/>
              </a:solidFill>
              <a:latin typeface="나눔바른고딕"/>
              <a:ea typeface="나눔바른고딕"/>
              <a:cs typeface="Pretendard"/>
            </a:endParaRPr>
          </a:p>
          <a:p>
            <a:pPr marL="0" indent="0" algn="l" defTabSz="457200" rtl="0" eaLnBrk="1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* </a:t>
            </a:r>
            <a:r>
              <a:rPr kumimoji="0" lang="ko-KR" altLang="en-US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소모품 무상제공</a:t>
            </a:r>
          </a:p>
          <a:p>
            <a:pPr marL="0" indent="0" algn="l" defTabSz="457200" rtl="0" eaLnBrk="1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* </a:t>
            </a:r>
            <a:r>
              <a:rPr kumimoji="0" lang="ko-KR" altLang="en-US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정기점검 </a:t>
            </a:r>
            <a:r>
              <a:rPr kumimoji="0" lang="en-US" altLang="ko-KR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X</a:t>
            </a:r>
          </a:p>
          <a:p>
            <a:pPr marL="0" indent="0" algn="l" defTabSz="457200" rtl="0" eaLnBrk="1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kumimoji="0" lang="en-US" altLang="ko-KR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*</a:t>
            </a:r>
            <a:r>
              <a:rPr kumimoji="0" lang="ko-KR" altLang="en-US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 </a:t>
            </a:r>
            <a:r>
              <a:rPr kumimoji="0" lang="en-US" altLang="ko-KR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A/S</a:t>
            </a:r>
            <a:r>
              <a:rPr kumimoji="0" lang="ko-KR" altLang="en-US" sz="1000" b="0" i="0" u="none" strike="noStrike" kern="1200" cap="none" spc="0" normalizeH="0" baseline="0" dirty="0" err="1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접수시</a:t>
            </a:r>
            <a:r>
              <a:rPr kumimoji="0" lang="ko-KR" altLang="en-US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 </a:t>
            </a:r>
            <a:r>
              <a:rPr kumimoji="0" lang="en-US" altLang="ko-KR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48</a:t>
            </a:r>
            <a:r>
              <a:rPr kumimoji="0" lang="ko-KR" altLang="en-US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시간내 처리</a:t>
            </a:r>
            <a:r>
              <a:rPr kumimoji="0" lang="en-US" altLang="ko-KR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(</a:t>
            </a:r>
            <a:r>
              <a:rPr kumimoji="0" lang="ko-KR" altLang="en-US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대체장비 투입 포함</a:t>
            </a:r>
            <a:r>
              <a:rPr kumimoji="0" lang="en-US" altLang="ko-KR" sz="1000" b="0" i="0" u="none" strike="noStrike" kern="1200" cap="none" spc="0" normalizeH="0" baseline="0" dirty="0">
                <a:solidFill>
                  <a:srgbClr val="000000"/>
                </a:solidFill>
                <a:latin typeface="나눔바른고딕"/>
                <a:ea typeface="나눔바른고딕"/>
                <a:cs typeface="Pretendard"/>
              </a:rPr>
              <a:t>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 xmlns:c="http://schemas.openxmlformats.org/drawingml/2006/chart" xmlns:dgm="http://schemas.openxmlformats.org/drawingml/2006/diagram" xmlns:dsp="http://schemas.microsoft.com/office/drawing/2008/diagram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2C7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그림 13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4687892" y="4468972"/>
            <a:ext cx="724216" cy="1097026"/>
          </a:xfrm>
          <a:prstGeom prst="rect">
            <a:avLst/>
          </a:prstGeom>
        </p:spPr>
      </p:pic>
      <p:grpSp>
        <p:nvGrpSpPr>
          <p:cNvPr id="3" name="그룹 2"/>
          <p:cNvGrpSpPr/>
          <p:nvPr/>
        </p:nvGrpSpPr>
        <p:grpSpPr>
          <a:xfrm>
            <a:off x="684573" y="2090341"/>
            <a:ext cx="8554100" cy="1689179"/>
            <a:chOff x="583173" y="1411714"/>
            <a:chExt cx="6052523" cy="1195190"/>
          </a:xfrm>
        </p:grpSpPr>
        <p:sp>
          <p:nvSpPr>
            <p:cNvPr id="4" name="TextBox 3"/>
            <p:cNvSpPr txBox="1"/>
            <p:nvPr/>
          </p:nvSpPr>
          <p:spPr>
            <a:xfrm>
              <a:off x="587255" y="2113729"/>
              <a:ext cx="6032153" cy="49317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defTabSz="742948">
                <a:defRPr/>
              </a:pPr>
              <a:r>
                <a:rPr lang="ko-KR" altLang="en-US" sz="4000">
                  <a:solidFill>
                    <a:schemeClr val="dk1"/>
                  </a:solidFill>
                  <a:latin typeface="나눔바른고딕"/>
                  <a:ea typeface="나눔바른고딕"/>
                  <a:cs typeface="Pretendard ExtraBold"/>
                </a:rPr>
                <a:t>팰컨 프로그램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583173" y="1411714"/>
              <a:ext cx="6052523" cy="38645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defTabSz="742948">
                <a:defRPr/>
              </a:pPr>
              <a:r>
                <a:rPr lang="ko-KR" altLang="en-US" sz="3000">
                  <a:solidFill>
                    <a:schemeClr val="lt1"/>
                  </a:solidFill>
                  <a:latin typeface="나눔바른고딕"/>
                  <a:ea typeface="나눔바른고딕"/>
                  <a:cs typeface="Pretendard ExtraBold"/>
                </a:rPr>
                <a:t>중고차 팔고 싶을 때는</a:t>
              </a:r>
              <a:r>
                <a:rPr lang="en-US" altLang="ko-KR" sz="3000">
                  <a:solidFill>
                    <a:schemeClr val="lt1"/>
                  </a:solidFill>
                  <a:latin typeface="나눔바른고딕"/>
                  <a:ea typeface="나눔바른고딕"/>
                  <a:cs typeface="Pretendard ExtraBold"/>
                </a:rPr>
                <a:t>,</a:t>
              </a:r>
            </a:p>
          </p:txBody>
        </p:sp>
      </p:grpSp>
      <p:pic>
        <p:nvPicPr>
          <p:cNvPr id="23" name="그림 1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8706763" y="0"/>
            <a:ext cx="1199237" cy="41004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 xmlns:c="http://schemas.openxmlformats.org/drawingml/2006/chart" xmlns:dgm="http://schemas.openxmlformats.org/drawingml/2006/diagram" xmlns:dsp="http://schemas.microsoft.com/office/drawing/2008/diagram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직사각형 27"/>
          <p:cNvSpPr/>
          <p:nvPr/>
        </p:nvSpPr>
        <p:spPr>
          <a:xfrm>
            <a:off x="1439332" y="5023181"/>
            <a:ext cx="7084186" cy="796107"/>
          </a:xfrm>
          <a:prstGeom prst="rect">
            <a:avLst/>
          </a:prstGeom>
          <a:solidFill>
            <a:srgbClr val="1A1C33">
              <a:alpha val="80390"/>
            </a:srgbClr>
          </a:solidFill>
          <a:ln w="12700" cap="flat" cmpd="sng" algn="ctr">
            <a:noFill/>
            <a:prstDash val="solid"/>
            <a:miter/>
          </a:ln>
        </p:spPr>
        <p:txBody>
          <a:bodyPr anchor="ctr"/>
          <a:lstStyle/>
          <a:p>
            <a:pPr marL="0" indent="0" algn="ctr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endParaRPr kumimoji="0" lang="ko-KR" altLang="en-US" sz="1300" b="0" i="0" u="none" strike="noStrike" kern="1200" cap="none" spc="0" normalizeH="0" baseline="0">
              <a:solidFill>
                <a:schemeClr val="lt1"/>
              </a:solidFill>
              <a:latin typeface="나눔바른고딕"/>
              <a:ea typeface="나눔바른고딕"/>
            </a:endParaRPr>
          </a:p>
        </p:txBody>
      </p:sp>
      <p:sp>
        <p:nvSpPr>
          <p:cNvPr id="15" name="TextBox 1"/>
          <p:cNvSpPr txBox="1"/>
          <p:nvPr/>
        </p:nvSpPr>
        <p:spPr>
          <a:xfrm>
            <a:off x="404035" y="265183"/>
            <a:ext cx="5435736" cy="3901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l" defTabSz="457200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ko-KR" altLang="en-US" sz="2000">
                <a:latin typeface="나눔바른고딕"/>
                <a:ea typeface="나눔바른고딕"/>
                <a:cs typeface="Pretendard ExtraBold"/>
              </a:rPr>
              <a:t>중고차 매입</a:t>
            </a:r>
            <a:r>
              <a:rPr lang="en-US" altLang="ko-KR" sz="2000">
                <a:latin typeface="나눔바른고딕"/>
                <a:ea typeface="나눔바른고딕"/>
                <a:cs typeface="Pretendard ExtraBold"/>
              </a:rPr>
              <a:t>_</a:t>
            </a:r>
            <a:r>
              <a:rPr lang="ko-KR" altLang="en-US" sz="2000">
                <a:latin typeface="나눔바른고딕"/>
                <a:ea typeface="나눔바른고딕"/>
                <a:cs typeface="Pretendard ExtraBold"/>
              </a:rPr>
              <a:t>팰컨 프로그램</a:t>
            </a:r>
          </a:p>
        </p:txBody>
      </p:sp>
      <p:sp>
        <p:nvSpPr>
          <p:cNvPr id="4" name="직사각형 3"/>
          <p:cNvSpPr/>
          <p:nvPr/>
        </p:nvSpPr>
        <p:spPr>
          <a:xfrm>
            <a:off x="255763" y="203894"/>
            <a:ext cx="159789" cy="387508"/>
          </a:xfrm>
          <a:prstGeom prst="rect">
            <a:avLst/>
          </a:prstGeom>
          <a:solidFill>
            <a:srgbClr val="42C7F1"/>
          </a:solidFill>
          <a:ln w="12700" cap="flat" cmpd="sng" algn="ctr">
            <a:noFill/>
            <a:prstDash val="solid"/>
            <a:miter/>
          </a:ln>
        </p:spPr>
        <p:txBody>
          <a:bodyPr anchor="ctr"/>
          <a:lstStyle/>
          <a:p>
            <a:pPr marL="0" lvl="0" indent="0" algn="l" defTabSz="457200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endParaRPr kumimoji="0" lang="en-US" altLang="ko-KR" sz="1100" b="1" i="0" u="none" strike="noStrike" kern="1200" cap="none" spc="0" normalizeH="0" baseline="0">
              <a:ln w="9525">
                <a:solidFill>
                  <a:srgbClr val="4472C4"/>
                </a:solidFill>
              </a:ln>
              <a:solidFill>
                <a:srgbClr val="F2F2F2"/>
              </a:solidFill>
              <a:latin typeface="맑은 고딕"/>
            </a:endParaRPr>
          </a:p>
        </p:txBody>
      </p:sp>
      <p:pic>
        <p:nvPicPr>
          <p:cNvPr id="21" name="그림 1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8706763" y="0"/>
            <a:ext cx="1199237" cy="410044"/>
          </a:xfrm>
          <a:prstGeom prst="rect">
            <a:avLst/>
          </a:prstGeom>
        </p:spPr>
      </p:pic>
      <p:sp>
        <p:nvSpPr>
          <p:cNvPr id="31" name="직사각형 28"/>
          <p:cNvSpPr/>
          <p:nvPr/>
        </p:nvSpPr>
        <p:spPr>
          <a:xfrm>
            <a:off x="400142" y="5211164"/>
            <a:ext cx="9178229" cy="3685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 defTabSz="457200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kumimoji="0" lang="ko-KR" altLang="en-US" sz="1900" b="0" i="0" u="none" strike="noStrike" kern="1200" cap="none" spc="-150" normalizeH="0" baseline="0" dirty="0" err="1">
                <a:solidFill>
                  <a:schemeClr val="lt1"/>
                </a:solidFill>
                <a:latin typeface="나눔바른고딕"/>
                <a:ea typeface="나눔바른고딕"/>
                <a:cs typeface="Pretendard ExtraBold"/>
              </a:rPr>
              <a:t>자부담</a:t>
            </a:r>
            <a:r>
              <a:rPr kumimoji="0" lang="ko-KR" altLang="en-US" sz="1900" b="0" i="0" u="none" strike="noStrike" kern="1200" cap="none" spc="-150" normalizeH="0" baseline="0" dirty="0">
                <a:solidFill>
                  <a:schemeClr val="lt1"/>
                </a:solidFill>
                <a:latin typeface="나눔바른고딕"/>
                <a:ea typeface="나눔바른고딕"/>
                <a:cs typeface="Pretendard ExtraBold"/>
              </a:rPr>
              <a:t> 없이 신차 투입 가능 </a:t>
            </a:r>
            <a:r>
              <a:rPr kumimoji="0" lang="en-US" altLang="ko-KR" sz="1900" b="0" i="0" u="none" strike="noStrike" kern="1200" cap="none" spc="-150" normalizeH="0" baseline="0" dirty="0">
                <a:solidFill>
                  <a:schemeClr val="lt1"/>
                </a:solidFill>
                <a:latin typeface="나눔바른고딕"/>
                <a:ea typeface="나눔바른고딕"/>
                <a:cs typeface="Pretendard ExtraBold"/>
              </a:rPr>
              <a:t>&amp;</a:t>
            </a:r>
            <a:r>
              <a:rPr kumimoji="0" lang="ko-KR" altLang="en-US" sz="1900" b="0" i="0" u="none" strike="noStrike" kern="1200" cap="none" spc="-150" normalizeH="0" baseline="0" dirty="0">
                <a:solidFill>
                  <a:schemeClr val="lt1"/>
                </a:solidFill>
                <a:latin typeface="나눔바른고딕"/>
                <a:ea typeface="나눔바른고딕"/>
                <a:cs typeface="Pretendard ExtraBold"/>
              </a:rPr>
              <a:t> 중고차 보관부담 </a:t>
            </a:r>
            <a:r>
              <a:rPr kumimoji="0" lang="en-US" altLang="ko-KR" sz="1900" b="0" i="0" u="none" strike="noStrike" kern="1200" cap="none" spc="-150" normalizeH="0" baseline="0" dirty="0">
                <a:solidFill>
                  <a:schemeClr val="lt1"/>
                </a:solidFill>
                <a:latin typeface="나눔바른고딕"/>
                <a:ea typeface="나눔바른고딕"/>
                <a:cs typeface="Pretendard ExtraBold"/>
              </a:rPr>
              <a:t>Zero</a:t>
            </a:r>
          </a:p>
        </p:txBody>
      </p:sp>
      <p:sp>
        <p:nvSpPr>
          <p:cNvPr id="32" name="직사각형 11"/>
          <p:cNvSpPr/>
          <p:nvPr/>
        </p:nvSpPr>
        <p:spPr>
          <a:xfrm>
            <a:off x="1442401" y="1422829"/>
            <a:ext cx="7068819" cy="775541"/>
          </a:xfrm>
          <a:prstGeom prst="rect">
            <a:avLst/>
          </a:prstGeom>
          <a:solidFill>
            <a:srgbClr val="42C7F1">
              <a:alpha val="80390"/>
            </a:srgbClr>
          </a:solidFill>
        </p:spPr>
        <p:txBody>
          <a:bodyPr vert="horz" wrap="square" lIns="91440" tIns="45720" rIns="91440" bIns="45720" anchor="t">
            <a:spAutoFit/>
          </a:bodyPr>
          <a:lstStyle/>
          <a:p>
            <a:pPr lvl="0" algn="ctr" defTabSz="914400" latinLnBrk="1">
              <a:lnSpc>
                <a:spcPct val="150000"/>
              </a:lnSpc>
              <a:spcBef>
                <a:spcPts val="0"/>
              </a:spcBef>
              <a:buClrTx/>
              <a:buFontTx/>
              <a:buNone/>
              <a:defRPr/>
            </a:pPr>
            <a:r>
              <a:rPr lang="ko-KR" altLang="en-US" sz="1500" dirty="0">
                <a:solidFill>
                  <a:schemeClr val="dk1"/>
                </a:solidFill>
                <a:latin typeface="나눔바른고딕"/>
                <a:ea typeface="나눔바른고딕"/>
                <a:cs typeface="Pretendard ExtraBold"/>
              </a:rPr>
              <a:t>스페이스 신차 </a:t>
            </a:r>
            <a:r>
              <a:rPr lang="ko-KR" altLang="en-US" sz="1500" dirty="0" err="1">
                <a:solidFill>
                  <a:schemeClr val="dk1"/>
                </a:solidFill>
                <a:latin typeface="나눔바른고딕"/>
                <a:ea typeface="나눔바른고딕"/>
                <a:cs typeface="Pretendard ExtraBold"/>
              </a:rPr>
              <a:t>구매후</a:t>
            </a:r>
            <a:r>
              <a:rPr lang="en-US" altLang="ko-KR" sz="1500" dirty="0">
                <a:solidFill>
                  <a:schemeClr val="dk1"/>
                </a:solidFill>
                <a:latin typeface="나눔바른고딕"/>
                <a:ea typeface="나눔바른고딕"/>
                <a:cs typeface="Pretendard ExtraBold"/>
              </a:rPr>
              <a:t>,</a:t>
            </a:r>
            <a:r>
              <a:rPr lang="ko-KR" altLang="en-US" sz="1500" dirty="0">
                <a:solidFill>
                  <a:schemeClr val="dk1"/>
                </a:solidFill>
                <a:latin typeface="나눔바른고딕"/>
                <a:ea typeface="나눔바른고딕"/>
                <a:cs typeface="Pretendard ExtraBold"/>
              </a:rPr>
              <a:t> 중고차를 팔고 </a:t>
            </a:r>
            <a:r>
              <a:rPr lang="ko-KR" altLang="en-US" sz="1500" dirty="0" err="1">
                <a:solidFill>
                  <a:schemeClr val="dk1"/>
                </a:solidFill>
                <a:latin typeface="나눔바른고딕"/>
                <a:ea typeface="나눔바른고딕"/>
                <a:cs typeface="Pretendard ExtraBold"/>
              </a:rPr>
              <a:t>싶을때</a:t>
            </a:r>
            <a:r>
              <a:rPr lang="ko-KR" altLang="en-US" sz="1500" dirty="0">
                <a:solidFill>
                  <a:schemeClr val="dk1"/>
                </a:solidFill>
                <a:latin typeface="나눔바른고딕"/>
                <a:ea typeface="나눔바른고딕"/>
                <a:cs typeface="Pretendard ExtraBold"/>
              </a:rPr>
              <a:t> 언제든</a:t>
            </a:r>
          </a:p>
          <a:p>
            <a:pPr lvl="0" algn="ctr" defTabSz="914400" latinLnBrk="1">
              <a:lnSpc>
                <a:spcPct val="150000"/>
              </a:lnSpc>
              <a:spcBef>
                <a:spcPts val="0"/>
              </a:spcBef>
              <a:buClrTx/>
              <a:buFontTx/>
              <a:buNone/>
              <a:defRPr/>
            </a:pPr>
            <a:r>
              <a:rPr lang="ko-KR" altLang="en-US" sz="1500" dirty="0">
                <a:solidFill>
                  <a:schemeClr val="dk1"/>
                </a:solidFill>
                <a:latin typeface="나눔바른고딕"/>
                <a:ea typeface="나눔바른고딕"/>
                <a:cs typeface="Pretendard ExtraBold"/>
              </a:rPr>
              <a:t>연식별로 정해진 가격에 따라 중고차를 매입해 드립니다</a:t>
            </a:r>
            <a:r>
              <a:rPr lang="en-US" altLang="ko-KR" sz="1500" dirty="0">
                <a:solidFill>
                  <a:schemeClr val="dk1"/>
                </a:solidFill>
                <a:latin typeface="나눔바른고딕"/>
                <a:ea typeface="나눔바른고딕"/>
                <a:cs typeface="Pretendard ExtraBold"/>
              </a:rPr>
              <a:t>.</a:t>
            </a:r>
          </a:p>
        </p:txBody>
      </p:sp>
      <p:grpSp>
        <p:nvGrpSpPr>
          <p:cNvPr id="37" name="그룹 36"/>
          <p:cNvGrpSpPr/>
          <p:nvPr/>
        </p:nvGrpSpPr>
        <p:grpSpPr>
          <a:xfrm>
            <a:off x="1401794" y="2706921"/>
            <a:ext cx="7162528" cy="1796499"/>
            <a:chOff x="1456526" y="2503720"/>
            <a:chExt cx="7162528" cy="1796499"/>
          </a:xfrm>
        </p:grpSpPr>
        <p:sp>
          <p:nvSpPr>
            <p:cNvPr id="33" name="직사각형 25"/>
            <p:cNvSpPr/>
            <p:nvPr/>
          </p:nvSpPr>
          <p:spPr>
            <a:xfrm>
              <a:off x="1456526" y="2503720"/>
              <a:ext cx="5024173" cy="1796499"/>
            </a:xfrm>
            <a:prstGeom prst="rect">
              <a:avLst/>
            </a:prstGeom>
          </p:spPr>
          <p:txBody>
            <a:bodyPr vert="horz" wrap="square" lIns="91440" tIns="45720" rIns="91440" bIns="45720" anchor="t">
              <a:spAutoFit/>
            </a:bodyPr>
            <a:lstStyle/>
            <a:p>
              <a:pPr lvl="0" algn="l" defTabSz="914400" latinLnBrk="0">
                <a:lnSpc>
                  <a:spcPct val="150000"/>
                </a:lnSpc>
                <a:spcBef>
                  <a:spcPts val="0"/>
                </a:spcBef>
                <a:buClrTx/>
                <a:buFontTx/>
                <a:buNone/>
                <a:defRPr/>
              </a:pPr>
              <a:r>
                <a:rPr lang="ko-KR" altLang="en-US" sz="1500" spc="-150" dirty="0">
                  <a:solidFill>
                    <a:schemeClr val="dk1"/>
                  </a:solidFill>
                  <a:latin typeface="나눔바른고딕"/>
                  <a:ea typeface="나눔바른고딕"/>
                  <a:cs typeface="Pretendard"/>
                </a:rPr>
                <a:t>아파트</a:t>
              </a:r>
              <a:r>
                <a:rPr lang="en-US" altLang="ko-KR" sz="1500" spc="-150" dirty="0">
                  <a:solidFill>
                    <a:schemeClr val="dk1"/>
                  </a:solidFill>
                  <a:latin typeface="나눔바른고딕"/>
                  <a:ea typeface="나눔바른고딕"/>
                  <a:cs typeface="Pretendard"/>
                </a:rPr>
                <a:t>,</a:t>
              </a:r>
              <a:r>
                <a:rPr lang="ko-KR" altLang="en-US" sz="1500" spc="-150" dirty="0">
                  <a:solidFill>
                    <a:schemeClr val="dk1"/>
                  </a:solidFill>
                  <a:latin typeface="나눔바른고딕"/>
                  <a:ea typeface="나눔바른고딕"/>
                  <a:cs typeface="Pretendard"/>
                </a:rPr>
                <a:t> 빌딩 등</a:t>
              </a:r>
              <a:r>
                <a:rPr lang="en-US" altLang="ko-KR" sz="1500" spc="-150" dirty="0">
                  <a:solidFill>
                    <a:schemeClr val="dk1"/>
                  </a:solidFill>
                  <a:latin typeface="나눔바른고딕"/>
                  <a:ea typeface="나눔바른고딕"/>
                  <a:cs typeface="Pretendard"/>
                </a:rPr>
                <a:t> </a:t>
              </a:r>
              <a:r>
                <a:rPr lang="ko-KR" altLang="en-US" sz="1500" spc="-150" dirty="0">
                  <a:solidFill>
                    <a:schemeClr val="dk1"/>
                  </a:solidFill>
                  <a:latin typeface="나눔바른고딕"/>
                  <a:ea typeface="나눔바른고딕"/>
                  <a:cs typeface="Pretendard"/>
                </a:rPr>
                <a:t>청소용역 계약기간 </a:t>
              </a:r>
              <a:r>
                <a:rPr lang="en-US" altLang="ko-KR" sz="1500" spc="-150" dirty="0">
                  <a:solidFill>
                    <a:schemeClr val="dk1"/>
                  </a:solidFill>
                  <a:latin typeface="나눔바른고딕"/>
                  <a:ea typeface="나눔바른고딕"/>
                  <a:cs typeface="Pretendard"/>
                </a:rPr>
                <a:t>1</a:t>
              </a:r>
              <a:r>
                <a:rPr lang="ko-KR" altLang="en-US" sz="1500" spc="-150" dirty="0">
                  <a:solidFill>
                    <a:schemeClr val="dk1"/>
                  </a:solidFill>
                  <a:latin typeface="나눔바른고딕"/>
                  <a:ea typeface="나눔바른고딕"/>
                  <a:cs typeface="Pretendard"/>
                </a:rPr>
                <a:t>년</a:t>
              </a:r>
            </a:p>
            <a:p>
              <a:pPr lvl="0" algn="l" defTabSz="914400" latinLnBrk="0">
                <a:lnSpc>
                  <a:spcPct val="150000"/>
                </a:lnSpc>
                <a:spcBef>
                  <a:spcPts val="0"/>
                </a:spcBef>
                <a:buClrTx/>
                <a:buFontTx/>
                <a:buNone/>
                <a:defRPr/>
              </a:pPr>
              <a:r>
                <a:rPr lang="ko-KR" altLang="en-US" sz="1500" spc="-150" dirty="0">
                  <a:solidFill>
                    <a:schemeClr val="dk1"/>
                  </a:solidFill>
                  <a:latin typeface="나눔바른고딕"/>
                  <a:ea typeface="나눔바른고딕"/>
                  <a:cs typeface="Pretendard"/>
                </a:rPr>
                <a:t>계약상 인정되는 청소차 비용 월 </a:t>
              </a:r>
              <a:r>
                <a:rPr lang="en-US" altLang="ko-KR" sz="1500" spc="-150" dirty="0">
                  <a:solidFill>
                    <a:schemeClr val="dk1"/>
                  </a:solidFill>
                  <a:latin typeface="나눔바른고딕"/>
                  <a:ea typeface="나눔바른고딕"/>
                  <a:cs typeface="Pretendard"/>
                </a:rPr>
                <a:t>35</a:t>
              </a:r>
              <a:r>
                <a:rPr lang="ko-KR" altLang="en-US" sz="1500" spc="-150" dirty="0">
                  <a:solidFill>
                    <a:schemeClr val="dk1"/>
                  </a:solidFill>
                  <a:latin typeface="나눔바른고딕"/>
                  <a:ea typeface="나눔바른고딕"/>
                  <a:cs typeface="Pretendard"/>
                </a:rPr>
                <a:t>만원 기준</a:t>
              </a:r>
            </a:p>
            <a:p>
              <a:pPr lvl="0" algn="l" defTabSz="914400" latinLnBrk="0">
                <a:lnSpc>
                  <a:spcPct val="150000"/>
                </a:lnSpc>
                <a:spcBef>
                  <a:spcPts val="0"/>
                </a:spcBef>
                <a:buClrTx/>
                <a:buFontTx/>
                <a:buNone/>
                <a:defRPr/>
              </a:pPr>
              <a:endParaRPr lang="ko-KR" altLang="en-US" sz="1500" spc="-150" dirty="0">
                <a:solidFill>
                  <a:schemeClr val="dk1"/>
                </a:solidFill>
                <a:latin typeface="나눔바른고딕"/>
                <a:ea typeface="나눔바른고딕"/>
                <a:cs typeface="Pretendard"/>
              </a:endParaRPr>
            </a:p>
            <a:p>
              <a:pPr lvl="0" algn="l" defTabSz="914400" latinLnBrk="0">
                <a:lnSpc>
                  <a:spcPct val="150000"/>
                </a:lnSpc>
                <a:spcBef>
                  <a:spcPts val="0"/>
                </a:spcBef>
                <a:buClrTx/>
                <a:buFontTx/>
                <a:buNone/>
                <a:defRPr/>
              </a:pPr>
              <a:r>
                <a:rPr lang="en-US" altLang="ko-KR" sz="1500" spc="-150" dirty="0">
                  <a:solidFill>
                    <a:schemeClr val="dk1"/>
                  </a:solidFill>
                  <a:latin typeface="나눔바른고딕"/>
                  <a:ea typeface="나눔바른고딕"/>
                  <a:cs typeface="Pretendard"/>
                </a:rPr>
                <a:t>S7PEV Standard </a:t>
              </a:r>
              <a:r>
                <a:rPr lang="ko-KR" altLang="en-US" sz="1500" spc="-150" dirty="0">
                  <a:solidFill>
                    <a:schemeClr val="dk1"/>
                  </a:solidFill>
                  <a:latin typeface="나눔바른고딕"/>
                  <a:ea typeface="나눔바른고딕"/>
                  <a:cs typeface="Pretendard"/>
                </a:rPr>
                <a:t>신차 구매가            </a:t>
              </a:r>
              <a:r>
                <a:rPr lang="en-US" altLang="ko-KR" sz="1500" spc="-150" dirty="0">
                  <a:solidFill>
                    <a:schemeClr val="dk1"/>
                  </a:solidFill>
                  <a:latin typeface="나눔바른고딕"/>
                  <a:ea typeface="나눔바른고딕"/>
                  <a:cs typeface="Pretendard"/>
                </a:rPr>
                <a:t>1,050</a:t>
              </a:r>
              <a:r>
                <a:rPr lang="ko-KR" altLang="en-US" sz="1500" spc="-150" dirty="0">
                  <a:solidFill>
                    <a:schemeClr val="dk1"/>
                  </a:solidFill>
                  <a:latin typeface="나눔바른고딕"/>
                  <a:ea typeface="나눔바른고딕"/>
                  <a:cs typeface="Pretendard"/>
                </a:rPr>
                <a:t>만원</a:t>
              </a:r>
            </a:p>
            <a:p>
              <a:pPr lvl="0" algn="l" defTabSz="914400" latinLnBrk="0">
                <a:lnSpc>
                  <a:spcPct val="150000"/>
                </a:lnSpc>
                <a:spcBef>
                  <a:spcPts val="0"/>
                </a:spcBef>
                <a:buClrTx/>
                <a:buFontTx/>
                <a:buNone/>
                <a:defRPr/>
              </a:pPr>
              <a:r>
                <a:rPr lang="ko-KR" altLang="en-US" sz="1500" spc="-150" dirty="0">
                  <a:solidFill>
                    <a:schemeClr val="dk1"/>
                  </a:solidFill>
                  <a:latin typeface="나눔바른고딕"/>
                  <a:ea typeface="나눔바른고딕"/>
                  <a:cs typeface="Pretendard"/>
                </a:rPr>
                <a:t>계약기간 </a:t>
              </a:r>
              <a:r>
                <a:rPr lang="en-US" altLang="ko-KR" sz="1500" spc="-150" dirty="0">
                  <a:solidFill>
                    <a:schemeClr val="dk1"/>
                  </a:solidFill>
                  <a:latin typeface="나눔바른고딕"/>
                  <a:ea typeface="나눔바른고딕"/>
                  <a:cs typeface="Pretendard"/>
                </a:rPr>
                <a:t>1</a:t>
              </a:r>
              <a:r>
                <a:rPr lang="ko-KR" altLang="en-US" sz="1500" spc="-150" dirty="0">
                  <a:solidFill>
                    <a:schemeClr val="dk1"/>
                  </a:solidFill>
                  <a:latin typeface="나눔바른고딕"/>
                  <a:ea typeface="나눔바른고딕"/>
                  <a:cs typeface="Pretendard"/>
                </a:rPr>
                <a:t>년 종료 후 처분 가액       </a:t>
              </a:r>
              <a:r>
                <a:rPr lang="en-US" altLang="ko-KR" sz="1500" spc="-150" dirty="0">
                  <a:solidFill>
                    <a:schemeClr val="dk1"/>
                  </a:solidFill>
                  <a:latin typeface="나눔바른고딕"/>
                  <a:ea typeface="나눔바른고딕"/>
                  <a:cs typeface="Pretendard"/>
                </a:rPr>
                <a:t>594</a:t>
              </a:r>
              <a:r>
                <a:rPr lang="ko-KR" altLang="en-US" sz="1500" spc="-150" dirty="0">
                  <a:solidFill>
                    <a:schemeClr val="dk1"/>
                  </a:solidFill>
                  <a:latin typeface="나눔바른고딕"/>
                  <a:ea typeface="나눔바른고딕"/>
                  <a:cs typeface="Pretendard"/>
                </a:rPr>
                <a:t>만원 </a:t>
              </a:r>
              <a:r>
                <a:rPr lang="en-US" altLang="ko-KR" sz="1500" spc="-150" dirty="0">
                  <a:solidFill>
                    <a:schemeClr val="dk1"/>
                  </a:solidFill>
                  <a:latin typeface="나눔바른고딕"/>
                  <a:ea typeface="나눔바른고딕"/>
                  <a:cs typeface="Pretendard"/>
                </a:rPr>
                <a:t>(</a:t>
              </a:r>
              <a:r>
                <a:rPr lang="ko-KR" altLang="en-US" sz="1500" spc="-150" dirty="0">
                  <a:solidFill>
                    <a:schemeClr val="dk1"/>
                  </a:solidFill>
                  <a:latin typeface="나눔바른고딕"/>
                  <a:ea typeface="나눔바른고딕"/>
                  <a:cs typeface="Pretendard"/>
                </a:rPr>
                <a:t>최고등급  </a:t>
              </a:r>
              <a:r>
                <a:rPr lang="ko-KR" altLang="en-US" sz="1500" spc="-150" dirty="0" err="1">
                  <a:solidFill>
                    <a:schemeClr val="dk1"/>
                  </a:solidFill>
                  <a:latin typeface="나눔바른고딕"/>
                  <a:ea typeface="나눔바른고딕"/>
                  <a:cs typeface="Pretendard"/>
                </a:rPr>
                <a:t>평가시</a:t>
              </a:r>
              <a:r>
                <a:rPr lang="en-US" altLang="ko-KR" sz="1500" spc="-150" dirty="0">
                  <a:solidFill>
                    <a:schemeClr val="dk1"/>
                  </a:solidFill>
                  <a:latin typeface="나눔바른고딕"/>
                  <a:ea typeface="나눔바른고딕"/>
                  <a:cs typeface="Pretendard"/>
                </a:rPr>
                <a:t>)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5359690" y="2662462"/>
              <a:ext cx="3251635" cy="428082"/>
            </a:xfrm>
            <a:prstGeom prst="rect">
              <a:avLst/>
            </a:prstGeom>
          </p:spPr>
          <p:txBody>
            <a:bodyPr vert="horz" wrap="square" lIns="91440" tIns="45720" rIns="91440" bIns="45720" anchor="t">
              <a:spAutoFit/>
            </a:bodyPr>
            <a:lstStyle/>
            <a:p>
              <a:pPr lvl="0" algn="r" defTabSz="914400" latinLnBrk="1">
                <a:lnSpc>
                  <a:spcPct val="150000"/>
                </a:lnSpc>
                <a:spcBef>
                  <a:spcPts val="0"/>
                </a:spcBef>
                <a:buClrTx/>
                <a:buFontTx/>
                <a:buNone/>
                <a:defRPr/>
              </a:pPr>
              <a:r>
                <a:rPr lang="ko-KR" altLang="en-US" sz="1500" spc="-150">
                  <a:solidFill>
                    <a:schemeClr val="dk1"/>
                  </a:solidFill>
                  <a:latin typeface="나눔바른고딕"/>
                  <a:ea typeface="나눔바른고딕"/>
                  <a:cs typeface="Pretendard"/>
                </a:rPr>
                <a:t>총 감가상각인정액   </a:t>
              </a:r>
              <a:r>
                <a:rPr lang="en-US" altLang="ko-KR" sz="1500" spc="-150">
                  <a:solidFill>
                    <a:schemeClr val="dk1"/>
                  </a:solidFill>
                  <a:latin typeface="나눔바른고딕"/>
                  <a:ea typeface="나눔바른고딕"/>
                  <a:cs typeface="Pretendard"/>
                </a:rPr>
                <a:t>420</a:t>
              </a:r>
              <a:r>
                <a:rPr lang="ko-KR" altLang="en-US" sz="1500" spc="-150">
                  <a:solidFill>
                    <a:schemeClr val="dk1"/>
                  </a:solidFill>
                  <a:latin typeface="나눔바른고딕"/>
                  <a:ea typeface="나눔바른고딕"/>
                  <a:cs typeface="Pretendard"/>
                </a:rPr>
                <a:t>만원 </a:t>
              </a:r>
            </a:p>
          </p:txBody>
        </p:sp>
        <p:sp>
          <p:nvSpPr>
            <p:cNvPr id="35" name="TextBox 36"/>
            <p:cNvSpPr txBox="1"/>
            <p:nvPr/>
          </p:nvSpPr>
          <p:spPr>
            <a:xfrm>
              <a:off x="5661917" y="3722744"/>
              <a:ext cx="2957137" cy="425075"/>
            </a:xfrm>
            <a:prstGeom prst="rect">
              <a:avLst/>
            </a:prstGeom>
          </p:spPr>
          <p:txBody>
            <a:bodyPr vert="horz" wrap="square" lIns="91440" tIns="45720" rIns="91440" bIns="45720" anchor="t">
              <a:spAutoFit/>
            </a:bodyPr>
            <a:lstStyle/>
            <a:p>
              <a:pPr lvl="0" algn="r" defTabSz="914400" latinLnBrk="1">
                <a:lnSpc>
                  <a:spcPct val="150000"/>
                </a:lnSpc>
                <a:spcBef>
                  <a:spcPts val="0"/>
                </a:spcBef>
                <a:buClrTx/>
                <a:buFontTx/>
                <a:buNone/>
                <a:defRPr/>
              </a:pPr>
              <a:r>
                <a:rPr lang="ko-KR" altLang="en-US" sz="1500" spc="-150">
                  <a:solidFill>
                    <a:schemeClr val="dk1"/>
                  </a:solidFill>
                  <a:latin typeface="나눔바른고딕"/>
                  <a:ea typeface="나눔바른고딕"/>
                  <a:cs typeface="Pretendard"/>
                </a:rPr>
                <a:t>구매 실부담액   </a:t>
              </a:r>
              <a:r>
                <a:rPr lang="en-US" altLang="ko-KR" sz="1500" spc="-150">
                  <a:solidFill>
                    <a:schemeClr val="dk1"/>
                  </a:solidFill>
                  <a:latin typeface="나눔바른고딕"/>
                  <a:ea typeface="나눔바른고딕"/>
                  <a:cs typeface="Pretendard"/>
                </a:rPr>
                <a:t>456</a:t>
              </a:r>
              <a:r>
                <a:rPr lang="ko-KR" altLang="en-US" sz="1500" spc="-150">
                  <a:solidFill>
                    <a:schemeClr val="dk1"/>
                  </a:solidFill>
                  <a:latin typeface="나눔바른고딕"/>
                  <a:ea typeface="나눔바른고딕"/>
                  <a:cs typeface="Pretendard"/>
                </a:rPr>
                <a:t>만원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 xmlns:c="http://schemas.openxmlformats.org/drawingml/2006/chart" xmlns:dgm="http://schemas.openxmlformats.org/drawingml/2006/diagram" xmlns:dsp="http://schemas.microsoft.com/office/drawing/2008/diagram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"/>
          <p:cNvSpPr txBox="1"/>
          <p:nvPr/>
        </p:nvSpPr>
        <p:spPr>
          <a:xfrm>
            <a:off x="404035" y="265183"/>
            <a:ext cx="5435736" cy="3901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l" defTabSz="457200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ko-KR" altLang="en-US" sz="2000">
                <a:solidFill>
                  <a:srgbClr val="000000"/>
                </a:solidFill>
                <a:latin typeface="나눔바른고딕"/>
                <a:ea typeface="나눔바른고딕"/>
                <a:cs typeface="Pretendard ExtraBold"/>
              </a:rPr>
              <a:t>중고차 매입가</a:t>
            </a:r>
            <a:r>
              <a:rPr lang="en-US" altLang="ko-KR" sz="2000">
                <a:solidFill>
                  <a:srgbClr val="000000"/>
                </a:solidFill>
                <a:latin typeface="나눔바른고딕"/>
                <a:ea typeface="나눔바른고딕"/>
                <a:cs typeface="Pretendard ExtraBold"/>
              </a:rPr>
              <a:t>_S</a:t>
            </a:r>
            <a:r>
              <a:rPr lang="ko-KR" altLang="en-US" sz="2000">
                <a:solidFill>
                  <a:srgbClr val="000000"/>
                </a:solidFill>
                <a:latin typeface="나눔바른고딕"/>
                <a:ea typeface="나눔바른고딕"/>
                <a:cs typeface="Pretendard ExtraBold"/>
              </a:rPr>
              <a:t>라인</a:t>
            </a:r>
          </a:p>
        </p:txBody>
      </p:sp>
      <p:sp>
        <p:nvSpPr>
          <p:cNvPr id="4" name="직사각형 3"/>
          <p:cNvSpPr/>
          <p:nvPr/>
        </p:nvSpPr>
        <p:spPr>
          <a:xfrm>
            <a:off x="255763" y="203894"/>
            <a:ext cx="159789" cy="387508"/>
          </a:xfrm>
          <a:prstGeom prst="rect">
            <a:avLst/>
          </a:prstGeom>
          <a:solidFill>
            <a:srgbClr val="42C7F1"/>
          </a:solidFill>
          <a:ln w="12700" cap="flat" cmpd="sng" algn="ctr">
            <a:noFill/>
            <a:prstDash val="solid"/>
            <a:miter/>
          </a:ln>
        </p:spPr>
        <p:txBody>
          <a:bodyPr anchor="ctr"/>
          <a:lstStyle/>
          <a:p>
            <a:pPr marL="0" lvl="0" indent="0" algn="l" defTabSz="457200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endParaRPr kumimoji="0" lang="en-US" altLang="ko-KR" sz="1100" b="1" i="0" u="none" strike="noStrike" kern="1200" cap="none" spc="0" normalizeH="0" baseline="0">
              <a:ln w="9525">
                <a:solidFill>
                  <a:srgbClr val="4472C4"/>
                </a:solidFill>
              </a:ln>
              <a:solidFill>
                <a:srgbClr val="F2F2F2"/>
              </a:solidFill>
              <a:latin typeface="나눔바른고딕"/>
              <a:ea typeface="나눔바른고딕"/>
            </a:endParaRPr>
          </a:p>
        </p:txBody>
      </p:sp>
      <p:pic>
        <p:nvPicPr>
          <p:cNvPr id="30" name="그림 1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8706763" y="0"/>
            <a:ext cx="1199237" cy="410044"/>
          </a:xfrm>
          <a:prstGeom prst="rect">
            <a:avLst/>
          </a:prstGeom>
        </p:spPr>
      </p:pic>
      <p:pic>
        <p:nvPicPr>
          <p:cNvPr id="32" name="그림 31"/>
          <p:cNvPicPr/>
          <p:nvPr/>
        </p:nvPicPr>
        <p:blipFill rotWithShape="1">
          <a:blip r:embed="rId3"/>
          <a:stretch>
            <a:fillRect/>
          </a:stretch>
        </p:blipFill>
        <p:spPr>
          <a:xfrm>
            <a:off x="178593" y="1042898"/>
            <a:ext cx="9541193" cy="540067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 xmlns:c="http://schemas.openxmlformats.org/drawingml/2006/chart" xmlns:dgm="http://schemas.openxmlformats.org/drawingml/2006/diagram" xmlns:dsp="http://schemas.microsoft.com/office/drawing/2008/diagram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"/>
          <p:cNvSpPr txBox="1"/>
          <p:nvPr/>
        </p:nvSpPr>
        <p:spPr>
          <a:xfrm>
            <a:off x="404035" y="265183"/>
            <a:ext cx="5435736" cy="3901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l" defTabSz="457200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ko-KR" altLang="en-US" sz="2000">
                <a:solidFill>
                  <a:srgbClr val="000000"/>
                </a:solidFill>
                <a:latin typeface="나눔바른고딕"/>
                <a:ea typeface="나눔바른고딕"/>
                <a:cs typeface="Pretendard ExtraBold"/>
              </a:rPr>
              <a:t>중고차 매입가</a:t>
            </a:r>
            <a:r>
              <a:rPr lang="en-US" altLang="ko-KR" sz="2000">
                <a:solidFill>
                  <a:srgbClr val="000000"/>
                </a:solidFill>
                <a:latin typeface="나눔바른고딕"/>
                <a:ea typeface="나눔바른고딕"/>
                <a:cs typeface="Pretendard ExtraBold"/>
              </a:rPr>
              <a:t>_J</a:t>
            </a:r>
            <a:r>
              <a:rPr lang="ko-KR" altLang="en-US" sz="2000">
                <a:solidFill>
                  <a:srgbClr val="000000"/>
                </a:solidFill>
                <a:latin typeface="나눔바른고딕"/>
                <a:ea typeface="나눔바른고딕"/>
                <a:cs typeface="Pretendard ExtraBold"/>
              </a:rPr>
              <a:t>라인</a:t>
            </a:r>
          </a:p>
        </p:txBody>
      </p:sp>
      <p:sp>
        <p:nvSpPr>
          <p:cNvPr id="4" name="직사각형 3"/>
          <p:cNvSpPr/>
          <p:nvPr/>
        </p:nvSpPr>
        <p:spPr>
          <a:xfrm>
            <a:off x="255763" y="203894"/>
            <a:ext cx="159789" cy="387508"/>
          </a:xfrm>
          <a:prstGeom prst="rect">
            <a:avLst/>
          </a:prstGeom>
          <a:solidFill>
            <a:srgbClr val="42C7F1"/>
          </a:solidFill>
          <a:ln w="12700" cap="flat" cmpd="sng" algn="ctr">
            <a:noFill/>
            <a:prstDash val="solid"/>
            <a:miter/>
          </a:ln>
        </p:spPr>
        <p:txBody>
          <a:bodyPr anchor="ctr"/>
          <a:lstStyle/>
          <a:p>
            <a:pPr marL="0" lvl="0" indent="0" algn="l" defTabSz="457200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endParaRPr kumimoji="0" lang="en-US" altLang="ko-KR" sz="1100" b="1" i="0" u="none" strike="noStrike" kern="1200" cap="none" spc="0" normalizeH="0" baseline="0">
              <a:ln w="9525">
                <a:solidFill>
                  <a:srgbClr val="4472C4"/>
                </a:solidFill>
              </a:ln>
              <a:solidFill>
                <a:srgbClr val="F2F2F2"/>
              </a:solidFill>
              <a:latin typeface="나눔바른고딕"/>
              <a:ea typeface="나눔바른고딕"/>
            </a:endParaRPr>
          </a:p>
        </p:txBody>
      </p:sp>
      <p:pic>
        <p:nvPicPr>
          <p:cNvPr id="30" name="그림 1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8706763" y="0"/>
            <a:ext cx="1199237" cy="410044"/>
          </a:xfrm>
          <a:prstGeom prst="rect">
            <a:avLst/>
          </a:prstGeom>
        </p:spPr>
      </p:pic>
      <p:pic>
        <p:nvPicPr>
          <p:cNvPr id="31" name="그림 30"/>
          <p:cNvPicPr/>
          <p:nvPr/>
        </p:nvPicPr>
        <p:blipFill rotWithShape="1">
          <a:blip r:embed="rId3"/>
          <a:stretch>
            <a:fillRect/>
          </a:stretch>
        </p:blipFill>
        <p:spPr>
          <a:xfrm>
            <a:off x="178593" y="1042024"/>
            <a:ext cx="9541193" cy="540067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 xmlns:c="http://schemas.openxmlformats.org/drawingml/2006/chart" xmlns:dgm="http://schemas.openxmlformats.org/drawingml/2006/diagram" xmlns:dsp="http://schemas.microsoft.com/office/drawing/2008/diagram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2C7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그림 13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4687892" y="4468972"/>
            <a:ext cx="724216" cy="1097026"/>
          </a:xfrm>
          <a:prstGeom prst="rect">
            <a:avLst/>
          </a:prstGeom>
        </p:spPr>
      </p:pic>
      <p:grpSp>
        <p:nvGrpSpPr>
          <p:cNvPr id="3" name="그룹 2"/>
          <p:cNvGrpSpPr/>
          <p:nvPr/>
        </p:nvGrpSpPr>
        <p:grpSpPr>
          <a:xfrm>
            <a:off x="684573" y="2090341"/>
            <a:ext cx="8554100" cy="1689179"/>
            <a:chOff x="583173" y="1411714"/>
            <a:chExt cx="6052523" cy="1195190"/>
          </a:xfrm>
        </p:grpSpPr>
        <p:sp>
          <p:nvSpPr>
            <p:cNvPr id="4" name="TextBox 3"/>
            <p:cNvSpPr txBox="1"/>
            <p:nvPr/>
          </p:nvSpPr>
          <p:spPr>
            <a:xfrm>
              <a:off x="587255" y="2113729"/>
              <a:ext cx="6032153" cy="49317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defTabSz="742948">
                <a:defRPr/>
              </a:pPr>
              <a:r>
                <a:rPr lang="ko-KR" altLang="en-US" sz="4000" dirty="0" err="1">
                  <a:solidFill>
                    <a:schemeClr val="dk1"/>
                  </a:solidFill>
                  <a:latin typeface="나눔바른고딕"/>
                  <a:ea typeface="나눔바른고딕"/>
                  <a:cs typeface="Pretendard ExtraBold"/>
                </a:rPr>
                <a:t>앤트맨</a:t>
              </a:r>
              <a:r>
                <a:rPr lang="ko-KR" altLang="en-US" sz="4000" dirty="0">
                  <a:solidFill>
                    <a:schemeClr val="dk1"/>
                  </a:solidFill>
                  <a:latin typeface="나눔바른고딕"/>
                  <a:ea typeface="나눔바른고딕"/>
                  <a:cs typeface="Pretendard ExtraBold"/>
                </a:rPr>
                <a:t> 프로그램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583173" y="1411714"/>
              <a:ext cx="6052523" cy="38645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defTabSz="742948">
                <a:defRPr/>
              </a:pPr>
              <a:r>
                <a:rPr lang="ko-KR" altLang="en-US" sz="3000" dirty="0">
                  <a:solidFill>
                    <a:schemeClr val="lt1"/>
                  </a:solidFill>
                  <a:latin typeface="나눔바른고딕"/>
                  <a:ea typeface="나눔바른고딕"/>
                  <a:cs typeface="Pretendard ExtraBold"/>
                </a:rPr>
                <a:t>유지보수비 절감을 원하실 때는</a:t>
              </a:r>
              <a:r>
                <a:rPr lang="en-US" altLang="ko-KR" sz="3000" dirty="0">
                  <a:solidFill>
                    <a:schemeClr val="lt1"/>
                  </a:solidFill>
                  <a:latin typeface="나눔바른고딕"/>
                  <a:ea typeface="나눔바른고딕"/>
                  <a:cs typeface="Pretendard ExtraBold"/>
                </a:rPr>
                <a:t>,</a:t>
              </a:r>
            </a:p>
          </p:txBody>
        </p:sp>
      </p:grpSp>
      <p:pic>
        <p:nvPicPr>
          <p:cNvPr id="23" name="그림 1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8706763" y="0"/>
            <a:ext cx="1199237" cy="41004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 xmlns:c="http://schemas.openxmlformats.org/drawingml/2006/chart" xmlns:dgm="http://schemas.openxmlformats.org/drawingml/2006/diagram" xmlns:dsp="http://schemas.microsoft.com/office/drawing/2008/diagram">
      <p:transition/>
    </mc:Fallback>
  </mc:AlternateContent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6_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Yu Gothic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Yu Gothic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606</Words>
  <Application>Microsoft Office PowerPoint</Application>
  <PresentationFormat>A4 용지(210x297mm)</PresentationFormat>
  <Paragraphs>161</Paragraphs>
  <Slides>11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2</vt:i4>
      </vt:variant>
      <vt:variant>
        <vt:lpstr>슬라이드 제목</vt:lpstr>
      </vt:variant>
      <vt:variant>
        <vt:i4>11</vt:i4>
      </vt:variant>
    </vt:vector>
  </HeadingPairs>
  <TitlesOfParts>
    <vt:vector size="19" baseType="lpstr">
      <vt:lpstr>HG꼬딕씨 20g</vt:lpstr>
      <vt:lpstr>나눔바른고딕</vt:lpstr>
      <vt:lpstr>맑은 고딕</vt:lpstr>
      <vt:lpstr>Arial</vt:lpstr>
      <vt:lpstr>Calibri</vt:lpstr>
      <vt:lpstr>Calibri Light</vt:lpstr>
      <vt:lpstr>Office 테마</vt:lpstr>
      <vt:lpstr>6_Office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고 승욱</dc:creator>
  <cp:lastModifiedBy>승욱 고</cp:lastModifiedBy>
  <cp:revision>265</cp:revision>
  <dcterms:created xsi:type="dcterms:W3CDTF">2021-11-12T01:19:54Z</dcterms:created>
  <dcterms:modified xsi:type="dcterms:W3CDTF">2025-06-19T10:05:57Z</dcterms:modified>
  <cp:version/>
</cp:coreProperties>
</file>